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446" r:id="rId2"/>
    <p:sldId id="257" r:id="rId3"/>
    <p:sldId id="532" r:id="rId4"/>
    <p:sldId id="516" r:id="rId5"/>
    <p:sldId id="544" r:id="rId6"/>
    <p:sldId id="895" r:id="rId7"/>
    <p:sldId id="929" r:id="rId8"/>
    <p:sldId id="949" r:id="rId9"/>
    <p:sldId id="896" r:id="rId10"/>
    <p:sldId id="514" r:id="rId11"/>
    <p:sldId id="461" r:id="rId12"/>
    <p:sldId id="734" r:id="rId13"/>
    <p:sldId id="800" r:id="rId14"/>
    <p:sldId id="801" r:id="rId15"/>
    <p:sldId id="802" r:id="rId16"/>
    <p:sldId id="803" r:id="rId17"/>
    <p:sldId id="804" r:id="rId18"/>
    <p:sldId id="805" r:id="rId19"/>
    <p:sldId id="806" r:id="rId20"/>
    <p:sldId id="807" r:id="rId21"/>
    <p:sldId id="808" r:id="rId22"/>
    <p:sldId id="897" r:id="rId23"/>
    <p:sldId id="898" r:id="rId24"/>
    <p:sldId id="503" r:id="rId25"/>
    <p:sldId id="899" r:id="rId26"/>
    <p:sldId id="494" r:id="rId27"/>
    <p:sldId id="744" r:id="rId28"/>
    <p:sldId id="502" r:id="rId29"/>
    <p:sldId id="587" r:id="rId30"/>
    <p:sldId id="933" r:id="rId31"/>
    <p:sldId id="288" r:id="rId32"/>
    <p:sldId id="628" r:id="rId33"/>
    <p:sldId id="749" r:id="rId34"/>
    <p:sldId id="750" r:id="rId35"/>
    <p:sldId id="950" r:id="rId36"/>
    <p:sldId id="951" r:id="rId37"/>
    <p:sldId id="904" r:id="rId38"/>
    <p:sldId id="952" r:id="rId39"/>
    <p:sldId id="504" r:id="rId40"/>
    <p:sldId id="297" r:id="rId41"/>
    <p:sldId id="934" r:id="rId42"/>
    <p:sldId id="299" r:id="rId43"/>
    <p:sldId id="988" r:id="rId44"/>
    <p:sldId id="981" r:id="rId45"/>
    <p:sldId id="982" r:id="rId46"/>
    <p:sldId id="505" r:id="rId47"/>
    <p:sldId id="309" r:id="rId48"/>
    <p:sldId id="935" r:id="rId49"/>
    <p:sldId id="311" r:id="rId50"/>
    <p:sldId id="833" r:id="rId51"/>
    <p:sldId id="941" r:id="rId52"/>
    <p:sldId id="942" r:id="rId53"/>
    <p:sldId id="983" r:id="rId54"/>
    <p:sldId id="984" r:id="rId55"/>
    <p:sldId id="863" r:id="rId56"/>
    <p:sldId id="958" r:id="rId57"/>
    <p:sldId id="985" r:id="rId58"/>
    <p:sldId id="601" r:id="rId59"/>
    <p:sldId id="602" r:id="rId60"/>
    <p:sldId id="936" r:id="rId61"/>
    <p:sldId id="603" r:id="rId62"/>
    <p:sldId id="989" r:id="rId63"/>
    <p:sldId id="986" r:id="rId64"/>
    <p:sldId id="987" r:id="rId65"/>
    <p:sldId id="607" r:id="rId66"/>
    <p:sldId id="608" r:id="rId67"/>
    <p:sldId id="937" r:id="rId68"/>
    <p:sldId id="612" r:id="rId69"/>
    <p:sldId id="990" r:id="rId70"/>
    <p:sldId id="991" r:id="rId71"/>
    <p:sldId id="706" r:id="rId72"/>
    <p:sldId id="512" r:id="rId73"/>
    <p:sldId id="617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1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mee whang" initials="sw" lastIdx="1" clrIdx="0">
    <p:extLst>
      <p:ext uri="{19B8F6BF-5375-455C-9EA6-DF929625EA0E}">
        <p15:presenceInfo xmlns:p15="http://schemas.microsoft.com/office/powerpoint/2012/main" userId="b3dc10be5af044f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9933FF"/>
    <a:srgbClr val="FF9900"/>
    <a:srgbClr val="008080"/>
    <a:srgbClr val="6666FF"/>
    <a:srgbClr val="FF99FF"/>
    <a:srgbClr val="FF8F8F"/>
    <a:srgbClr val="00153E"/>
    <a:srgbClr val="009999"/>
    <a:srgbClr val="401D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162" autoAdjust="0"/>
  </p:normalViewPr>
  <p:slideViewPr>
    <p:cSldViewPr snapToGrid="0" showGuides="1">
      <p:cViewPr varScale="1">
        <p:scale>
          <a:sx n="63" d="100"/>
          <a:sy n="63" d="100"/>
        </p:scale>
        <p:origin x="728" y="44"/>
      </p:cViewPr>
      <p:guideLst>
        <p:guide orient="horz" pos="2136"/>
        <p:guide pos="381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5C1AFF-8D66-4D99-AE13-C921EA13F80A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186A7-923F-420E-8696-49E5CD8246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99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27962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4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1928672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11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8710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186A7-923F-420E-8696-49E5CD8246C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415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05D3D1-446B-425D-B70C-AE460ABA2CA0}" type="slidenum">
              <a:rPr lang="en-US" altLang="ko-KR" smtClean="0"/>
              <a:pPr/>
              <a:t>29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6942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AB860-CD23-4B7C-839B-741D2BCE07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414FA-1EA9-4CDB-A422-8887F7E2D5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25B70-40C7-4491-BF88-B1593B9CE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22624-7EFC-407B-B5E8-3C9C1294A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3235F-948F-4D82-A3EB-05B1C338C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2925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BD86E-F428-4E82-8B56-EA3563CA6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7E72-8043-41EF-8E22-ADB9CE709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128510-AF4D-45ED-9CF7-38875AE56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C28E1-F23E-4790-A482-263E81346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C811-051F-4A0A-B529-FA933128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0803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030A9C-97A1-4D71-AB0A-B7F18304E9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3B0D3D0-1BF0-4660-8AB0-4F0BA654A0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F7D7DD-E0E2-4248-A04F-0999914EA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215874-6D86-472F-A516-D2FFF4C88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E1FB9E-79BB-4C3B-9CC8-BD9D54863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783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28052-E0D4-41D5-BDE9-E5D433C0D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A37154-A967-4FEF-BB33-21A5FC00C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77F0-EDDF-49BC-9CD5-D7AE69A39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97F805-4225-4A4F-8E13-B1B5AA756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91F84-FF20-41FD-BF5D-F06D0DE2A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6544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633A1-E59E-4ECB-85DC-D6713F43B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7630B-75EB-4A14-9B04-BC8039C0A4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EED801-1E93-40A7-A112-9B155B1F8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DBA5C-60E9-4F8A-88D3-8C71C2B2C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ECFCF-162C-45B1-B580-136DF62A3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379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EDEF9-3C16-418D-BC46-60B5E5B0B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0ADE0-67E4-4879-9BA4-3E07CCB684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C58845-10FB-41DE-8653-715BD08F6E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76E44A-E76D-4B8E-AD70-F6E1CA74F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0F8F0C-2000-4893-9E30-C4C7798B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D57722-4018-4191-A935-E502E18AB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20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FA8D14-EDF5-4E19-B530-E32374E974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BCF86D-DD26-4472-B072-3537020DD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5B22DC-576E-44DB-AAFF-EE05442283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105674-5D0F-4B56-B74D-714433BE6E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4A4F7C4-C905-4705-BD95-9B07C96A09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822BB8-AC3E-44B8-899C-DAE8F8263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4FE5AA2-F943-423E-B294-344C172164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67159E-EC1E-4F42-B994-2A1896742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7076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0699A-106B-4864-B309-47B4C1195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14E77D-B71D-4F75-BAD8-33F1AFC35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FB0875-B193-4079-B3C8-B7EFAE92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15FF5-9502-43E8-9B7A-58C86EF4A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537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D77486-92F3-4E31-96C6-8F4FC8571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27FAE7-F0AF-4FDF-829B-BD2FA84EF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894F3A-D3EA-4D7B-A40F-F3F5A790C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6486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47A7EC-6A1D-4641-B950-56F72373B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4B1271-E342-4848-A9FD-BFCD175E12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2A0484-4BBE-4027-A2A9-73D6DC3BB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196ADB-FD8E-48D1-953A-1D8A6F23F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AE168-F7A4-43EF-9C06-9CCC8DA7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364ADF-FB4B-43DD-A310-8C8F0D329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08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632D11-8AFA-4F4C-8183-EEEA86256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AE846-63C5-4C5A-9BFA-2B976AA71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FEEE1D-B03F-4B22-9E0B-CB8E2179A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040311-0049-44D6-A2DA-FE1530F817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95FAA-EA91-4588-92E2-6AF15A32F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AABC3F-C34D-44CF-B861-11CB24127E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389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FFD4FC-DC3E-45AC-B924-815C80BB6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6D3649-C13C-410D-AA57-73561EFD74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E38559-1CEE-4BB8-8EC5-4E236F8B06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71C3B8-0768-489C-8C77-1EAC600D1F3B}" type="datetimeFigureOut">
              <a:rPr lang="en-US" smtClean="0"/>
              <a:t>6/30/2020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E32483-3C6D-4C7B-8CB4-DE67B57F9A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318430-2A0C-42E7-9C9A-5BF5BAA06F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526127-8BA8-4DF7-8FC2-0A0A1FD74B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2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g"/><Relationship Id="rId5" Type="http://schemas.openxmlformats.org/officeDocument/2006/relationships/image" Target="../media/image15.png"/><Relationship Id="rId4" Type="http://schemas.openxmlformats.org/officeDocument/2006/relationships/image" Target="../media/image4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svg"/><Relationship Id="rId7" Type="http://schemas.openxmlformats.org/officeDocument/2006/relationships/image" Target="../media/image50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4.svg"/><Relationship Id="rId7" Type="http://schemas.openxmlformats.org/officeDocument/2006/relationships/image" Target="../media/image5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izz.com/admin/quiz/5ef973647d2649001ba63b78/unit-%EC%9E%90%EC%9D%8C-%E3%85%8E-%EC%9D%B4-%EB%93%A4%EC%96%B4%EA%B0%84-%EA%B8%80%EC%9E%90%EB%A5%BC-%EB%B0%B0%EC%9B%8C%EC%9A%94" TargetMode="Externa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mZE3k7Hhgc" TargetMode="External"/><Relationship Id="rId2" Type="http://schemas.openxmlformats.org/officeDocument/2006/relationships/hyperlink" Target="https://www.youtube.com/watch?v=mF0yd7DrFEY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youtube.com/watch?v=xVz2F-o3szg" TargetMode="External"/><Relationship Id="rId4" Type="http://schemas.openxmlformats.org/officeDocument/2006/relationships/hyperlink" Target="https://www.youtube.com/watch?v=Oc3hhC7XTG4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gif"/><Relationship Id="rId7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" y="3429000"/>
            <a:ext cx="12191999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sz="5300" dirty="0"/>
              <a:t>고학년을 위한 한국어 기초  </a:t>
            </a:r>
            <a:br>
              <a:rPr lang="en-US" altLang="ko-KR" dirty="0"/>
            </a:br>
            <a:br>
              <a:rPr lang="en-US" altLang="ko-KR" dirty="0"/>
            </a:br>
            <a:r>
              <a:rPr lang="en-US" altLang="ko-KR" sz="5600" b="1" dirty="0"/>
              <a:t>Unit 15_</a:t>
            </a:r>
            <a:r>
              <a:rPr lang="ko-KR" altLang="en-US" sz="5600" b="1" dirty="0"/>
              <a:t>자음 </a:t>
            </a:r>
            <a:r>
              <a:rPr lang="en-US" altLang="ko-KR" sz="5600" b="1" dirty="0"/>
              <a:t>“</a:t>
            </a:r>
            <a:r>
              <a:rPr lang="ko-KR" altLang="en-US" sz="5600" b="1" dirty="0"/>
              <a:t>ㅎ</a:t>
            </a:r>
            <a:r>
              <a:rPr lang="en-US" altLang="ko-KR" sz="5600" b="1" dirty="0"/>
              <a:t>”</a:t>
            </a:r>
            <a:r>
              <a:rPr lang="ko-KR" altLang="en-US" sz="5600" b="1" dirty="0"/>
              <a:t>이 들어간 글자를 배워요</a:t>
            </a:r>
            <a:br>
              <a:rPr lang="en-US" altLang="ko-KR" sz="5300" dirty="0"/>
            </a:br>
            <a:br>
              <a:rPr lang="en-US" altLang="ko-KR" dirty="0"/>
            </a:br>
            <a:br>
              <a:rPr lang="ko-KR" dirty="0"/>
            </a:br>
            <a:r>
              <a:rPr lang="en-US" altLang="ko-KR" dirty="0"/>
              <a:t>+</a:t>
            </a: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A1CEB62-8F6F-4C13-B20C-34BE8CA09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5900" y="277980"/>
            <a:ext cx="16002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97783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6816B7-80B0-478F-A272-3952F3DDAA7F}"/>
              </a:ext>
            </a:extLst>
          </p:cNvPr>
          <p:cNvSpPr txBox="1"/>
          <p:nvPr/>
        </p:nvSpPr>
        <p:spPr>
          <a:xfrm>
            <a:off x="2225337" y="2823100"/>
            <a:ext cx="8078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err="1">
                <a:solidFill>
                  <a:srgbClr val="C00000"/>
                </a:solidFill>
              </a:rPr>
              <a:t>하햐허혀호효후휴흐히</a:t>
            </a:r>
            <a:r>
              <a:rPr lang="ko-KR" altLang="en-US" sz="4000" dirty="0" err="1"/>
              <a:t>를</a:t>
            </a:r>
            <a:r>
              <a:rPr lang="ko-KR" altLang="en-US" sz="4000" dirty="0"/>
              <a:t> 배워요</a:t>
            </a:r>
            <a:r>
              <a:rPr lang="en-US" altLang="ko-KR" sz="4000" dirty="0"/>
              <a:t>.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331868" y="1837678"/>
            <a:ext cx="783010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000" dirty="0"/>
              <a:t>자음 </a:t>
            </a:r>
            <a:r>
              <a:rPr lang="en-US" altLang="ko-KR" sz="4000" dirty="0"/>
              <a:t>“</a:t>
            </a:r>
            <a:r>
              <a:rPr lang="ko-KR" altLang="en-US" sz="4400" b="1" dirty="0">
                <a:solidFill>
                  <a:srgbClr val="0070C0"/>
                </a:solidFill>
              </a:rPr>
              <a:t>ㅎ</a:t>
            </a:r>
            <a:r>
              <a:rPr lang="ko-KR" altLang="en-US" sz="4000" dirty="0"/>
              <a:t>“</a:t>
            </a:r>
            <a:r>
              <a:rPr lang="en-US" altLang="ko-KR" sz="4000" dirty="0"/>
              <a:t>+</a:t>
            </a:r>
            <a:r>
              <a:rPr lang="ko-KR" altLang="en-US" sz="4000" dirty="0"/>
              <a:t>ㅏㅑㅓㅕㅗㅛㅜㅠㅡㅣ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83973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자음 모음 조합표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15BE46-A9AF-436D-813E-7CFFE9CFF4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70" y="4917823"/>
            <a:ext cx="12085060" cy="1119220"/>
          </a:xfrm>
          <a:prstGeom prst="rect">
            <a:avLst/>
          </a:prstGeom>
          <a:ln w="57150">
            <a:solidFill>
              <a:srgbClr val="7030A0"/>
            </a:solidFill>
          </a:ln>
        </p:spPr>
      </p:pic>
    </p:spTree>
    <p:extLst>
      <p:ext uri="{BB962C8B-B14F-4D97-AF65-F5344CB8AC3E}">
        <p14:creationId xmlns:p14="http://schemas.microsoft.com/office/powerpoint/2010/main" val="2532895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3">
            <a:extLst>
              <a:ext uri="{FF2B5EF4-FFF2-40B4-BE49-F238E27FC236}">
                <a16:creationId xmlns:a16="http://schemas.microsoft.com/office/drawing/2014/main" id="{0CEF0DA5-C98C-4BC2-94AA-51668ED28D0F}"/>
              </a:ext>
            </a:extLst>
          </p:cNvPr>
          <p:cNvSpPr/>
          <p:nvPr/>
        </p:nvSpPr>
        <p:spPr>
          <a:xfrm>
            <a:off x="316830" y="70047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3" name="직사각형 3">
            <a:extLst>
              <a:ext uri="{FF2B5EF4-FFF2-40B4-BE49-F238E27FC236}">
                <a16:creationId xmlns:a16="http://schemas.microsoft.com/office/drawing/2014/main" id="{56A2DBF5-D9D7-4C70-8BED-819A95EB1B34}"/>
              </a:ext>
            </a:extLst>
          </p:cNvPr>
          <p:cNvSpPr/>
          <p:nvPr/>
        </p:nvSpPr>
        <p:spPr>
          <a:xfrm>
            <a:off x="316830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548194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16700" b="1" dirty="0"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37182" y="2722351"/>
            <a:ext cx="2513710" cy="23622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 sz="20000" dirty="0">
              <a:latin typeface="+mn-ea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6" name="Speech Bubble: Oval 25">
            <a:extLst>
              <a:ext uri="{FF2B5EF4-FFF2-40B4-BE49-F238E27FC236}">
                <a16:creationId xmlns:a16="http://schemas.microsoft.com/office/drawing/2014/main" id="{4B3B6686-E919-4C52-9B0A-32E96FB7E8F0}"/>
              </a:ext>
            </a:extLst>
          </p:cNvPr>
          <p:cNvSpPr/>
          <p:nvPr/>
        </p:nvSpPr>
        <p:spPr>
          <a:xfrm>
            <a:off x="7995651" y="2163845"/>
            <a:ext cx="251370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ha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E5B375-735F-42BB-9ED7-028760740D95}"/>
              </a:ext>
            </a:extLst>
          </p:cNvPr>
          <p:cNvSpPr txBox="1"/>
          <p:nvPr/>
        </p:nvSpPr>
        <p:spPr>
          <a:xfrm>
            <a:off x="1275984" y="2163845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5B0227E-77C1-4252-9D94-A8201095338D}"/>
              </a:ext>
            </a:extLst>
          </p:cNvPr>
          <p:cNvSpPr txBox="1"/>
          <p:nvPr/>
        </p:nvSpPr>
        <p:spPr>
          <a:xfrm>
            <a:off x="4976171" y="2442334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하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4853355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1" animBg="1"/>
      <p:bldP spid="23" grpId="2" animBg="1"/>
      <p:bldP spid="26" grpId="0" animBg="1"/>
      <p:bldP spid="4" grpId="0"/>
      <p:bldP spid="4" grpId="1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DA97BC2F-7E7F-4A43-BAC0-5A2253BB31B3}"/>
              </a:ext>
            </a:extLst>
          </p:cNvPr>
          <p:cNvSpPr/>
          <p:nvPr/>
        </p:nvSpPr>
        <p:spPr>
          <a:xfrm>
            <a:off x="7995651" y="2163845"/>
            <a:ext cx="296843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hya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23" name="직사각형 4">
            <a:extLst>
              <a:ext uri="{FF2B5EF4-FFF2-40B4-BE49-F238E27FC236}">
                <a16:creationId xmlns:a16="http://schemas.microsoft.com/office/drawing/2014/main" id="{5409B0A5-FC7C-45F3-ADDF-7353005615EF}"/>
              </a:ext>
            </a:extLst>
          </p:cNvPr>
          <p:cNvSpPr/>
          <p:nvPr/>
        </p:nvSpPr>
        <p:spPr>
          <a:xfrm>
            <a:off x="1481665" y="694549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DC4D25F-4298-4802-A30E-7BD650AE9618}"/>
              </a:ext>
            </a:extLst>
          </p:cNvPr>
          <p:cNvSpPr txBox="1"/>
          <p:nvPr/>
        </p:nvSpPr>
        <p:spPr>
          <a:xfrm>
            <a:off x="1263315" y="2128491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9351A99-6D2D-434D-AF78-C9D1D14CA64C}"/>
              </a:ext>
            </a:extLst>
          </p:cNvPr>
          <p:cNvSpPr txBox="1"/>
          <p:nvPr/>
        </p:nvSpPr>
        <p:spPr>
          <a:xfrm>
            <a:off x="4963502" y="240698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햐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6269882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  <p:bldP spid="24" grpId="1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6EA0A44C-9A15-4423-9C00-74BB2B60752D}"/>
              </a:ext>
            </a:extLst>
          </p:cNvPr>
          <p:cNvSpPr/>
          <p:nvPr/>
        </p:nvSpPr>
        <p:spPr>
          <a:xfrm>
            <a:off x="7995651" y="2163845"/>
            <a:ext cx="311648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heo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24" name="직사각형 5">
            <a:extLst>
              <a:ext uri="{FF2B5EF4-FFF2-40B4-BE49-F238E27FC236}">
                <a16:creationId xmlns:a16="http://schemas.microsoft.com/office/drawing/2014/main" id="{29AE42EC-EDFD-45CB-AFD6-588288780766}"/>
              </a:ext>
            </a:extLst>
          </p:cNvPr>
          <p:cNvSpPr/>
          <p:nvPr/>
        </p:nvSpPr>
        <p:spPr>
          <a:xfrm>
            <a:off x="2646501" y="694548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8B21D9-18F9-4214-84D8-CC0836D2B352}"/>
              </a:ext>
            </a:extLst>
          </p:cNvPr>
          <p:cNvSpPr txBox="1"/>
          <p:nvPr/>
        </p:nvSpPr>
        <p:spPr>
          <a:xfrm>
            <a:off x="1160220" y="208241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234DE4-96EA-4D1E-B862-75DDC4073DEA}"/>
              </a:ext>
            </a:extLst>
          </p:cNvPr>
          <p:cNvSpPr txBox="1"/>
          <p:nvPr/>
        </p:nvSpPr>
        <p:spPr>
          <a:xfrm>
            <a:off x="4860407" y="2360899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허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7374534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  <p:bldP spid="25" grpId="1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1C222678-D4BD-4906-8748-7B25BAECFFEE}"/>
              </a:ext>
            </a:extLst>
          </p:cNvPr>
          <p:cNvSpPr/>
          <p:nvPr/>
        </p:nvSpPr>
        <p:spPr>
          <a:xfrm>
            <a:off x="7779083" y="2172554"/>
            <a:ext cx="3803317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FF00"/>
                </a:solidFill>
              </a:rPr>
              <a:t>hyeo</a:t>
            </a:r>
            <a:endParaRPr lang="en-US" sz="8000" dirty="0">
              <a:solidFill>
                <a:srgbClr val="FFFF00"/>
              </a:solidFill>
            </a:endParaRPr>
          </a:p>
        </p:txBody>
      </p:sp>
      <p:sp>
        <p:nvSpPr>
          <p:cNvPr id="23" name="직사각형 6">
            <a:extLst>
              <a:ext uri="{FF2B5EF4-FFF2-40B4-BE49-F238E27FC236}">
                <a16:creationId xmlns:a16="http://schemas.microsoft.com/office/drawing/2014/main" id="{5A0BAB74-AF61-498F-828D-445C99390060}"/>
              </a:ext>
            </a:extLst>
          </p:cNvPr>
          <p:cNvSpPr/>
          <p:nvPr/>
        </p:nvSpPr>
        <p:spPr>
          <a:xfrm>
            <a:off x="3811335" y="69533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4257C0-4D71-4086-B2FD-A9893590DDB5}"/>
              </a:ext>
            </a:extLst>
          </p:cNvPr>
          <p:cNvSpPr txBox="1"/>
          <p:nvPr/>
        </p:nvSpPr>
        <p:spPr>
          <a:xfrm>
            <a:off x="1160220" y="2079845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7B39F37-61E4-4DF4-A080-D6DC7E2E9ADD}"/>
              </a:ext>
            </a:extLst>
          </p:cNvPr>
          <p:cNvSpPr txBox="1"/>
          <p:nvPr/>
        </p:nvSpPr>
        <p:spPr>
          <a:xfrm>
            <a:off x="4860407" y="2358334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혀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317847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3" grpId="0" animBg="1"/>
      <p:bldP spid="23" grpId="1" animBg="1"/>
      <p:bldP spid="25" grpId="1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71E0C6A1-1936-45BF-AF6E-BF447443CEEF}"/>
              </a:ext>
            </a:extLst>
          </p:cNvPr>
          <p:cNvSpPr/>
          <p:nvPr/>
        </p:nvSpPr>
        <p:spPr>
          <a:xfrm>
            <a:off x="7995651" y="2163845"/>
            <a:ext cx="2381251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ho</a:t>
            </a:r>
          </a:p>
        </p:txBody>
      </p:sp>
      <p:sp>
        <p:nvSpPr>
          <p:cNvPr id="24" name="직사각형 7">
            <a:extLst>
              <a:ext uri="{FF2B5EF4-FFF2-40B4-BE49-F238E27FC236}">
                <a16:creationId xmlns:a16="http://schemas.microsoft.com/office/drawing/2014/main" id="{F6C7E512-CFBA-4737-B2BA-9B2077A9C21D}"/>
              </a:ext>
            </a:extLst>
          </p:cNvPr>
          <p:cNvSpPr/>
          <p:nvPr/>
        </p:nvSpPr>
        <p:spPr>
          <a:xfrm>
            <a:off x="4976171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0EE4634-6AA3-44BA-A28F-DC7EDA001FA9}"/>
              </a:ext>
            </a:extLst>
          </p:cNvPr>
          <p:cNvSpPr txBox="1"/>
          <p:nvPr/>
        </p:nvSpPr>
        <p:spPr>
          <a:xfrm>
            <a:off x="1115214" y="2056779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FB68FB-6F51-431C-8EAC-0D80CB9FFEAA}"/>
              </a:ext>
            </a:extLst>
          </p:cNvPr>
          <p:cNvSpPr txBox="1"/>
          <p:nvPr/>
        </p:nvSpPr>
        <p:spPr>
          <a:xfrm>
            <a:off x="4815401" y="2335268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호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3833920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  <p:bldP spid="25" grpId="1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E8BA9B26-94D5-45C0-8727-6EFA6BC17C06}"/>
              </a:ext>
            </a:extLst>
          </p:cNvPr>
          <p:cNvSpPr/>
          <p:nvPr/>
        </p:nvSpPr>
        <p:spPr>
          <a:xfrm>
            <a:off x="7995652" y="2163845"/>
            <a:ext cx="3020692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hyo</a:t>
            </a:r>
          </a:p>
        </p:txBody>
      </p:sp>
      <p:sp>
        <p:nvSpPr>
          <p:cNvPr id="23" name="직사각형 9">
            <a:extLst>
              <a:ext uri="{FF2B5EF4-FFF2-40B4-BE49-F238E27FC236}">
                <a16:creationId xmlns:a16="http://schemas.microsoft.com/office/drawing/2014/main" id="{2342089B-25BE-42D3-9882-39B6A2925B4E}"/>
              </a:ext>
            </a:extLst>
          </p:cNvPr>
          <p:cNvSpPr/>
          <p:nvPr/>
        </p:nvSpPr>
        <p:spPr>
          <a:xfrm>
            <a:off x="6141006" y="703497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440DE6-1C93-469F-8E14-79923BBF608F}"/>
              </a:ext>
            </a:extLst>
          </p:cNvPr>
          <p:cNvSpPr txBox="1"/>
          <p:nvPr/>
        </p:nvSpPr>
        <p:spPr>
          <a:xfrm>
            <a:off x="1057633" y="2081567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F7F1949-D9C6-4BB9-B34C-432D384D379C}"/>
              </a:ext>
            </a:extLst>
          </p:cNvPr>
          <p:cNvSpPr txBox="1"/>
          <p:nvPr/>
        </p:nvSpPr>
        <p:spPr>
          <a:xfrm>
            <a:off x="4757820" y="2360056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효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42402392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7" name="Speech Bubble: Oval 16">
            <a:extLst>
              <a:ext uri="{FF2B5EF4-FFF2-40B4-BE49-F238E27FC236}">
                <a16:creationId xmlns:a16="http://schemas.microsoft.com/office/drawing/2014/main" id="{038D31D5-8FD3-4784-8E1C-ADF4C6485751}"/>
              </a:ext>
            </a:extLst>
          </p:cNvPr>
          <p:cNvSpPr/>
          <p:nvPr/>
        </p:nvSpPr>
        <p:spPr>
          <a:xfrm>
            <a:off x="7995651" y="2163845"/>
            <a:ext cx="2438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D243"/>
                </a:solidFill>
              </a:rPr>
              <a:t>hu</a:t>
            </a:r>
          </a:p>
        </p:txBody>
      </p:sp>
      <p:sp>
        <p:nvSpPr>
          <p:cNvPr id="24" name="직사각형 8">
            <a:extLst>
              <a:ext uri="{FF2B5EF4-FFF2-40B4-BE49-F238E27FC236}">
                <a16:creationId xmlns:a16="http://schemas.microsoft.com/office/drawing/2014/main" id="{FE5E5073-916D-4BDB-8D6C-5FF3D96578D1}"/>
              </a:ext>
            </a:extLst>
          </p:cNvPr>
          <p:cNvSpPr/>
          <p:nvPr/>
        </p:nvSpPr>
        <p:spPr>
          <a:xfrm>
            <a:off x="7305841" y="695331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E6DE329-8BE9-4E16-A43A-EFB28098F0A2}"/>
              </a:ext>
            </a:extLst>
          </p:cNvPr>
          <p:cNvSpPr txBox="1"/>
          <p:nvPr/>
        </p:nvSpPr>
        <p:spPr>
          <a:xfrm>
            <a:off x="1160220" y="2083241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C49700A-01B7-44C7-82B9-550D67704A4C}"/>
              </a:ext>
            </a:extLst>
          </p:cNvPr>
          <p:cNvSpPr txBox="1"/>
          <p:nvPr/>
        </p:nvSpPr>
        <p:spPr>
          <a:xfrm>
            <a:off x="4860407" y="236173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후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42947483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4" grpId="1" animBg="1"/>
      <p:bldP spid="25" grpId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8DF469D2-F0B6-41B9-AC78-F849D2CEAC9D}"/>
              </a:ext>
            </a:extLst>
          </p:cNvPr>
          <p:cNvSpPr/>
          <p:nvPr/>
        </p:nvSpPr>
        <p:spPr>
          <a:xfrm>
            <a:off x="7995652" y="2163845"/>
            <a:ext cx="302939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hyu</a:t>
            </a:r>
            <a:endParaRPr lang="en-US" sz="8000" dirty="0">
              <a:solidFill>
                <a:srgbClr val="FFD243"/>
              </a:solidFill>
            </a:endParaRPr>
          </a:p>
        </p:txBody>
      </p:sp>
      <p:sp>
        <p:nvSpPr>
          <p:cNvPr id="23" name="직사각형 8">
            <a:extLst>
              <a:ext uri="{FF2B5EF4-FFF2-40B4-BE49-F238E27FC236}">
                <a16:creationId xmlns:a16="http://schemas.microsoft.com/office/drawing/2014/main" id="{F9AD4695-EE36-4A71-8960-435812A7047F}"/>
              </a:ext>
            </a:extLst>
          </p:cNvPr>
          <p:cNvSpPr/>
          <p:nvPr/>
        </p:nvSpPr>
        <p:spPr>
          <a:xfrm>
            <a:off x="8470676" y="694548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FC0908-7473-4B5C-A1A6-C6236B2FA14D}"/>
              </a:ext>
            </a:extLst>
          </p:cNvPr>
          <p:cNvSpPr txBox="1"/>
          <p:nvPr/>
        </p:nvSpPr>
        <p:spPr>
          <a:xfrm>
            <a:off x="1166949" y="212675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DDB11C1-E55D-4A17-ACD0-82B9A3F630BF}"/>
              </a:ext>
            </a:extLst>
          </p:cNvPr>
          <p:cNvSpPr txBox="1"/>
          <p:nvPr/>
        </p:nvSpPr>
        <p:spPr>
          <a:xfrm>
            <a:off x="4757820" y="2410436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휴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39166469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DA2732-1D83-4B8F-A094-103B8FCF9F61}"/>
              </a:ext>
            </a:extLst>
          </p:cNvPr>
          <p:cNvSpPr/>
          <p:nvPr/>
        </p:nvSpPr>
        <p:spPr>
          <a:xfrm>
            <a:off x="762002" y="533400"/>
            <a:ext cx="2666999" cy="5257800"/>
          </a:xfrm>
          <a:prstGeom prst="rect">
            <a:avLst/>
          </a:prstGeom>
          <a:solidFill>
            <a:srgbClr val="CCFF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pPr algn="ctr"/>
            <a:endParaRPr lang="en-US" altLang="ko-KR" sz="1400" b="1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지난 회차에 배웠던 </a:t>
            </a:r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파퍄퍼펴포표푸퓨프피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복습하고 한글 글자 조합의 원리를 바탕으로 글자 만들기를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파퍄퍼펴포표푸퓨프피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어휘의 모양과 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복습합니다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40E9E27-2A57-44D2-856C-E8C57B802F44}"/>
              </a:ext>
            </a:extLst>
          </p:cNvPr>
          <p:cNvSpPr/>
          <p:nvPr/>
        </p:nvSpPr>
        <p:spPr>
          <a:xfrm>
            <a:off x="3429001" y="533400"/>
            <a:ext cx="2666999" cy="5257800"/>
          </a:xfrm>
          <a:prstGeom prst="rect">
            <a:avLst/>
          </a:prstGeom>
          <a:solidFill>
            <a:srgbClr val="66CC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ㅎ</a:t>
            </a:r>
            <a:r>
              <a:rPr lang="en-US" altLang="ko-KR" sz="1400" dirty="0"/>
              <a:t>”</a:t>
            </a:r>
            <a:r>
              <a:rPr lang="ko-KR" altLang="en-US" sz="1400" dirty="0"/>
              <a:t>과 기본 모음 ㅏㅑㅓㅕㅗㅛㅜㅠㅡㅣ가 만났을 때 만들어진 글자</a:t>
            </a:r>
            <a:r>
              <a:rPr lang="en-US" altLang="ko-KR" sz="1400" dirty="0"/>
              <a:t>, </a:t>
            </a:r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 err="1"/>
              <a:t>하햐허혀호효후휴흐히</a:t>
            </a:r>
            <a:r>
              <a:rPr lang="en-US" altLang="ko-KR" sz="1400" dirty="0"/>
              <a:t>”</a:t>
            </a:r>
            <a:r>
              <a:rPr lang="ko-KR" altLang="en-US" sz="1400" dirty="0"/>
              <a:t>의 모양과 소리를 배워요</a:t>
            </a:r>
            <a:r>
              <a:rPr lang="en-US" altLang="ko-KR" sz="1400" dirty="0"/>
              <a:t>. </a:t>
            </a:r>
            <a:r>
              <a:rPr lang="ko-KR" altLang="en-US" sz="1400" dirty="0"/>
              <a:t>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Slide Zoom</a:t>
            </a:r>
          </a:p>
          <a:p>
            <a:r>
              <a:rPr lang="en-US" altLang="ko-KR" sz="1400" dirty="0"/>
              <a:t>1.     “</a:t>
            </a:r>
            <a:r>
              <a:rPr lang="ko-KR" altLang="en-US" sz="1400" dirty="0"/>
              <a:t>쌍자음</a:t>
            </a:r>
            <a:r>
              <a:rPr lang="en-US" altLang="ko-KR" sz="1400" dirty="0"/>
              <a:t>+</a:t>
            </a:r>
            <a:r>
              <a:rPr lang="ko-KR" altLang="en-US" sz="1400" dirty="0"/>
              <a:t>ㅣ</a:t>
            </a:r>
            <a:r>
              <a:rPr lang="en-US" altLang="ko-KR" sz="1400" dirty="0"/>
              <a:t>”</a:t>
            </a:r>
            <a:r>
              <a:rPr lang="ko-KR" altLang="en-US" sz="1400" dirty="0"/>
              <a:t>소개 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br>
              <a:rPr lang="en-US" altLang="ko-KR" sz="1400" dirty="0"/>
            </a:b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E52D5B-CDB2-4A0B-AEBF-4A68E8D24FD7}"/>
              </a:ext>
            </a:extLst>
          </p:cNvPr>
          <p:cNvSpPr/>
          <p:nvPr/>
        </p:nvSpPr>
        <p:spPr>
          <a:xfrm>
            <a:off x="6096000" y="533400"/>
            <a:ext cx="2666999" cy="5257800"/>
          </a:xfrm>
          <a:prstGeom prst="rect">
            <a:avLst/>
          </a:prstGeom>
          <a:solidFill>
            <a:srgbClr val="0099FF">
              <a:alpha val="4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br>
              <a:rPr lang="en-US" altLang="ko-KR" dirty="0"/>
            </a:br>
            <a:endParaRPr lang="en-US" altLang="ko-KR" dirty="0"/>
          </a:p>
          <a:p>
            <a:pPr algn="ctr"/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“</a:t>
            </a:r>
            <a:r>
              <a:rPr lang="ko-KR" altLang="en-US" sz="1400" dirty="0"/>
              <a:t>하허호후히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낱말의 모양</a:t>
            </a:r>
            <a:r>
              <a:rPr lang="en-US" altLang="ko-KR" sz="1400" dirty="0"/>
              <a:t>, </a:t>
            </a:r>
            <a:r>
              <a:rPr lang="ko-KR" altLang="en-US" sz="1400" dirty="0"/>
              <a:t>소리</a:t>
            </a:r>
            <a:r>
              <a:rPr lang="en-US" altLang="ko-KR" sz="1400" dirty="0"/>
              <a:t>, </a:t>
            </a:r>
            <a:r>
              <a:rPr lang="ko-KR" altLang="en-US" sz="1400" dirty="0"/>
              <a:t>뜻을 배워요</a:t>
            </a:r>
            <a:r>
              <a:rPr lang="en-US" altLang="ko-KR" sz="1400" dirty="0"/>
              <a:t>.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하마</a:t>
            </a:r>
            <a:r>
              <a:rPr lang="en-US" altLang="ko-KR" sz="1400" dirty="0"/>
              <a:t>, </a:t>
            </a:r>
            <a:r>
              <a:rPr lang="ko-KR" altLang="en-US" sz="1400" dirty="0"/>
              <a:t>할머니</a:t>
            </a:r>
            <a:r>
              <a:rPr lang="en-US" altLang="ko-KR" sz="1400" dirty="0"/>
              <a:t>, </a:t>
            </a:r>
            <a:r>
              <a:rPr lang="ko-KR" altLang="en-US" sz="1400" dirty="0"/>
              <a:t>할아버지</a:t>
            </a:r>
            <a:r>
              <a:rPr lang="en-US" altLang="ko-KR" sz="1400" dirty="0"/>
              <a:t>,</a:t>
            </a:r>
            <a:r>
              <a:rPr lang="ko-KR" altLang="en-US" sz="1400" dirty="0"/>
              <a:t>허수아비</a:t>
            </a:r>
            <a:r>
              <a:rPr lang="en-US" altLang="ko-KR" sz="1400" dirty="0"/>
              <a:t>, </a:t>
            </a:r>
            <a:r>
              <a:rPr lang="ko-KR" altLang="en-US" sz="1400" dirty="0"/>
              <a:t>호두</a:t>
            </a:r>
            <a:r>
              <a:rPr lang="en-US" altLang="ko-KR" sz="1400" dirty="0"/>
              <a:t>, </a:t>
            </a:r>
            <a:r>
              <a:rPr lang="ko-KR" altLang="en-US" sz="1400" dirty="0"/>
              <a:t>호박</a:t>
            </a:r>
            <a:r>
              <a:rPr lang="en-US" altLang="ko-KR" sz="1400" dirty="0"/>
              <a:t>, </a:t>
            </a:r>
            <a:r>
              <a:rPr lang="ko-KR" altLang="en-US" sz="1400" dirty="0"/>
              <a:t>후추</a:t>
            </a:r>
            <a:r>
              <a:rPr lang="en-US" altLang="ko-KR" sz="1400" dirty="0"/>
              <a:t>, </a:t>
            </a:r>
            <a:r>
              <a:rPr lang="ko-KR" altLang="en-US" sz="1400" dirty="0"/>
              <a:t>휴지</a:t>
            </a:r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r>
              <a:rPr lang="ko-KR" altLang="en-US" sz="1400" dirty="0"/>
              <a:t>찾</a:t>
            </a:r>
            <a:endParaRPr lang="en-US" sz="1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E0633A6-7CEC-40FD-8C98-D13ACA519ABF}"/>
              </a:ext>
            </a:extLst>
          </p:cNvPr>
          <p:cNvSpPr/>
          <p:nvPr/>
        </p:nvSpPr>
        <p:spPr>
          <a:xfrm>
            <a:off x="8762999" y="535577"/>
            <a:ext cx="2666999" cy="5257800"/>
          </a:xfrm>
          <a:prstGeom prst="rect">
            <a:avLst/>
          </a:prstGeom>
          <a:solidFill>
            <a:srgbClr val="0066CC">
              <a:alpha val="52000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2000" b="1" dirty="0"/>
          </a:p>
          <a:p>
            <a:pPr algn="ctr"/>
            <a:endParaRPr lang="en-US" altLang="ko-KR" sz="1400" b="1" dirty="0"/>
          </a:p>
          <a:p>
            <a:br>
              <a:rPr lang="en-US" altLang="ko-KR" dirty="0"/>
            </a:br>
            <a:endParaRPr lang="en-US" altLang="ko-KR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QUIZLET </a:t>
            </a:r>
          </a:p>
          <a:p>
            <a:r>
              <a:rPr lang="ko-KR" altLang="en-US" sz="1400" dirty="0"/>
              <a:t>자음 </a:t>
            </a:r>
            <a:r>
              <a:rPr lang="en-US" altLang="ko-KR" sz="1400" dirty="0"/>
              <a:t>“</a:t>
            </a:r>
            <a:r>
              <a:rPr lang="ko-KR" altLang="en-US" sz="1400" dirty="0"/>
              <a:t>ㅎ</a:t>
            </a:r>
            <a:r>
              <a:rPr lang="en-US" altLang="ko-KR" sz="1400" dirty="0"/>
              <a:t>”</a:t>
            </a:r>
            <a:r>
              <a:rPr lang="ko-KR" altLang="en-US" sz="1400" dirty="0"/>
              <a:t>이  들어간 글자를 배워요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r>
              <a:rPr lang="en-US" altLang="ko-KR" sz="1400" dirty="0"/>
              <a:t>Quizizz</a:t>
            </a:r>
          </a:p>
          <a:p>
            <a:r>
              <a:rPr lang="ko-KR" altLang="en-US" sz="1400" dirty="0"/>
              <a:t> </a:t>
            </a:r>
            <a:r>
              <a:rPr lang="en-US" altLang="ko-KR" sz="1400" dirty="0"/>
              <a:t>“</a:t>
            </a:r>
            <a:r>
              <a:rPr lang="ko-KR" altLang="en-US" sz="1400" dirty="0"/>
              <a:t>하허호후히</a:t>
            </a:r>
            <a:r>
              <a:rPr lang="en-US" altLang="ko-KR" sz="1400" dirty="0"/>
              <a:t>”</a:t>
            </a:r>
            <a:r>
              <a:rPr lang="ko-KR" altLang="en-US" sz="1400" dirty="0"/>
              <a:t>가 들어간 학습 어휘를 복습해요</a:t>
            </a:r>
            <a:r>
              <a:rPr lang="en-US" altLang="ko-KR" sz="1400" dirty="0"/>
              <a:t>.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1400" dirty="0"/>
              <a:t>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endParaRPr lang="en-US" altLang="ko-KR" sz="1400" dirty="0"/>
          </a:p>
          <a:p>
            <a:pPr algn="ctr"/>
            <a:br>
              <a:rPr lang="en-US" altLang="ko-KR" sz="1400" dirty="0"/>
            </a:br>
            <a:endParaRPr lang="en-US" sz="14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D1EC69-EDB3-471D-A170-DE19EC000297}"/>
              </a:ext>
            </a:extLst>
          </p:cNvPr>
          <p:cNvSpPr/>
          <p:nvPr/>
        </p:nvSpPr>
        <p:spPr>
          <a:xfrm>
            <a:off x="1289558" y="827859"/>
            <a:ext cx="1646980" cy="47897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복 습</a:t>
            </a:r>
            <a:endParaRPr lang="en-US" altLang="ko-KR" sz="20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DA71136-B09B-4C78-B644-22AAED6F838A}"/>
              </a:ext>
            </a:extLst>
          </p:cNvPr>
          <p:cNvSpPr/>
          <p:nvPr/>
        </p:nvSpPr>
        <p:spPr>
          <a:xfrm>
            <a:off x="3600994" y="740229"/>
            <a:ext cx="2159725" cy="4789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altLang="ko-KR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28F4F8-1EC5-420E-BAC1-9CDAFD6578C0}"/>
              </a:ext>
            </a:extLst>
          </p:cNvPr>
          <p:cNvSpPr/>
          <p:nvPr/>
        </p:nvSpPr>
        <p:spPr>
          <a:xfrm>
            <a:off x="3921464" y="740229"/>
            <a:ext cx="1814535" cy="940726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파퍄퍼펴포표푸퓨프피</a:t>
            </a:r>
            <a:endParaRPr lang="en-US" altLang="ko-KR" sz="2000" b="1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7D66DD8-1CFC-407D-8A5A-908E60CFED12}"/>
              </a:ext>
            </a:extLst>
          </p:cNvPr>
          <p:cNvSpPr/>
          <p:nvPr/>
        </p:nvSpPr>
        <p:spPr>
          <a:xfrm>
            <a:off x="6613182" y="837571"/>
            <a:ext cx="1607250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어휘</a:t>
            </a:r>
            <a:endParaRPr lang="en-US" altLang="ko-KR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B9BF562-1ABE-41E9-9DD7-93C1EA663496}"/>
              </a:ext>
            </a:extLst>
          </p:cNvPr>
          <p:cNvSpPr/>
          <p:nvPr/>
        </p:nvSpPr>
        <p:spPr>
          <a:xfrm>
            <a:off x="9286200" y="843489"/>
            <a:ext cx="1616243" cy="481835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00" b="1" dirty="0"/>
              <a:t>학습 링크</a:t>
            </a:r>
            <a:endParaRPr lang="en-US" altLang="ko-KR" sz="2000" b="1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A6563B95-49F8-49B1-9307-B46C39BF40C9}"/>
              </a:ext>
            </a:extLst>
          </p:cNvPr>
          <p:cNvSpPr/>
          <p:nvPr/>
        </p:nvSpPr>
        <p:spPr>
          <a:xfrm>
            <a:off x="7995651" y="2163845"/>
            <a:ext cx="3177445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 err="1">
                <a:solidFill>
                  <a:srgbClr val="FFD243"/>
                </a:solidFill>
              </a:rPr>
              <a:t>heu</a:t>
            </a:r>
            <a:endParaRPr lang="en-US" sz="8000" dirty="0">
              <a:solidFill>
                <a:srgbClr val="FFD243"/>
              </a:solidFill>
            </a:endParaRPr>
          </a:p>
        </p:txBody>
      </p:sp>
      <p:sp>
        <p:nvSpPr>
          <p:cNvPr id="23" name="직사각형 8">
            <a:extLst>
              <a:ext uri="{FF2B5EF4-FFF2-40B4-BE49-F238E27FC236}">
                <a16:creationId xmlns:a16="http://schemas.microsoft.com/office/drawing/2014/main" id="{09B02DE3-79E0-41D0-9C4B-37F2518FB76A}"/>
              </a:ext>
            </a:extLst>
          </p:cNvPr>
          <p:cNvSpPr/>
          <p:nvPr/>
        </p:nvSpPr>
        <p:spPr>
          <a:xfrm>
            <a:off x="9635511" y="683260"/>
            <a:ext cx="946484" cy="934089"/>
          </a:xfrm>
          <a:prstGeom prst="rect">
            <a:avLst/>
          </a:prstGeom>
          <a:solidFill>
            <a:srgbClr val="FFD243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CBD129A-BEE6-474B-AE1A-545BF130AD59}"/>
              </a:ext>
            </a:extLst>
          </p:cNvPr>
          <p:cNvSpPr txBox="1"/>
          <p:nvPr/>
        </p:nvSpPr>
        <p:spPr>
          <a:xfrm>
            <a:off x="1160220" y="2086318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887E87A-B712-4A58-901F-810960275DD8}"/>
              </a:ext>
            </a:extLst>
          </p:cNvPr>
          <p:cNvSpPr txBox="1"/>
          <p:nvPr/>
        </p:nvSpPr>
        <p:spPr>
          <a:xfrm>
            <a:off x="4860407" y="2364807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흐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8013034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1683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ㅏ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48166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ㅑ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264650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ㅓ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381133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ㅕ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97617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ㅗ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7305841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ㅜ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614100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ㅛ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91F0746-7932-49D6-951E-3CE12A33562A}"/>
              </a:ext>
            </a:extLst>
          </p:cNvPr>
          <p:cNvSpPr txBox="1"/>
          <p:nvPr/>
        </p:nvSpPr>
        <p:spPr>
          <a:xfrm>
            <a:off x="0" y="0"/>
            <a:ext cx="792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기본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A08412BB-3FC0-4964-9280-4B6482AEF714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직사각형 8">
            <a:extLst>
              <a:ext uri="{FF2B5EF4-FFF2-40B4-BE49-F238E27FC236}">
                <a16:creationId xmlns:a16="http://schemas.microsoft.com/office/drawing/2014/main" id="{C79F1EE6-B493-4350-9B0E-5FA631CB1AB1}"/>
              </a:ext>
            </a:extLst>
          </p:cNvPr>
          <p:cNvSpPr/>
          <p:nvPr/>
        </p:nvSpPr>
        <p:spPr>
          <a:xfrm>
            <a:off x="8470676" y="694549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ㅠ</a:t>
            </a:r>
          </a:p>
        </p:txBody>
      </p:sp>
      <p:sp>
        <p:nvSpPr>
          <p:cNvPr id="21" name="직사각형 8">
            <a:extLst>
              <a:ext uri="{FF2B5EF4-FFF2-40B4-BE49-F238E27FC236}">
                <a16:creationId xmlns:a16="http://schemas.microsoft.com/office/drawing/2014/main" id="{4F6909B9-B96A-41D2-9116-184C3AE72025}"/>
              </a:ext>
            </a:extLst>
          </p:cNvPr>
          <p:cNvSpPr/>
          <p:nvPr/>
        </p:nvSpPr>
        <p:spPr>
          <a:xfrm>
            <a:off x="9635511" y="682517"/>
            <a:ext cx="946484" cy="934089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ㅡ</a:t>
            </a:r>
          </a:p>
        </p:txBody>
      </p:sp>
      <p:sp>
        <p:nvSpPr>
          <p:cNvPr id="22" name="직사각형 8">
            <a:extLst>
              <a:ext uri="{FF2B5EF4-FFF2-40B4-BE49-F238E27FC236}">
                <a16:creationId xmlns:a16="http://schemas.microsoft.com/office/drawing/2014/main" id="{A702DA91-371F-4575-BB2A-F095DDC71991}"/>
              </a:ext>
            </a:extLst>
          </p:cNvPr>
          <p:cNvSpPr/>
          <p:nvPr/>
        </p:nvSpPr>
        <p:spPr>
          <a:xfrm>
            <a:off x="10800347" y="682516"/>
            <a:ext cx="946484" cy="93408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16" name="Speech Bubble: Oval 15">
            <a:extLst>
              <a:ext uri="{FF2B5EF4-FFF2-40B4-BE49-F238E27FC236}">
                <a16:creationId xmlns:a16="http://schemas.microsoft.com/office/drawing/2014/main" id="{46D1ABF0-9E41-4353-889C-B10F47841A83}"/>
              </a:ext>
            </a:extLst>
          </p:cNvPr>
          <p:cNvSpPr/>
          <p:nvPr/>
        </p:nvSpPr>
        <p:spPr>
          <a:xfrm>
            <a:off x="7995651" y="2163845"/>
            <a:ext cx="2228849" cy="1461117"/>
          </a:xfrm>
          <a:prstGeom prst="wedgeEllipseCallout">
            <a:avLst>
              <a:gd name="adj1" fmla="val -63463"/>
              <a:gd name="adj2" fmla="val 29461"/>
            </a:avLst>
          </a:prstGeom>
          <a:solidFill>
            <a:schemeClr val="tx1">
              <a:lumMod val="50000"/>
              <a:lumOff val="50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0" dirty="0">
                <a:solidFill>
                  <a:srgbClr val="FFFF00"/>
                </a:solidFill>
              </a:rPr>
              <a:t>hi</a:t>
            </a:r>
          </a:p>
        </p:txBody>
      </p:sp>
      <p:sp>
        <p:nvSpPr>
          <p:cNvPr id="23" name="직사각형 8">
            <a:extLst>
              <a:ext uri="{FF2B5EF4-FFF2-40B4-BE49-F238E27FC236}">
                <a16:creationId xmlns:a16="http://schemas.microsoft.com/office/drawing/2014/main" id="{41487A2A-77D4-423D-9C91-D8719E3E7185}"/>
              </a:ext>
            </a:extLst>
          </p:cNvPr>
          <p:cNvSpPr/>
          <p:nvPr/>
        </p:nvSpPr>
        <p:spPr>
          <a:xfrm>
            <a:off x="10800347" y="671971"/>
            <a:ext cx="946484" cy="93408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6000" b="1" dirty="0">
                <a:latin typeface="+mn-ea"/>
              </a:rPr>
              <a:t>ㅣ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EB74AB7-2A1F-4AAE-9700-E8FC93E8594A}"/>
              </a:ext>
            </a:extLst>
          </p:cNvPr>
          <p:cNvSpPr txBox="1"/>
          <p:nvPr/>
        </p:nvSpPr>
        <p:spPr>
          <a:xfrm>
            <a:off x="905071" y="2125823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b="1" dirty="0">
                <a:solidFill>
                  <a:schemeClr val="bg1">
                    <a:lumMod val="75000"/>
                  </a:schemeClr>
                </a:solidFill>
              </a:rPr>
              <a:t>ㅎ</a:t>
            </a:r>
            <a:endParaRPr lang="en-US" sz="199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550351-DDFE-4FA1-AB02-9EE404E467AB}"/>
              </a:ext>
            </a:extLst>
          </p:cNvPr>
          <p:cNvSpPr txBox="1"/>
          <p:nvPr/>
        </p:nvSpPr>
        <p:spPr>
          <a:xfrm>
            <a:off x="4860407" y="2294090"/>
            <a:ext cx="256119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히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3165125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3" grpId="1" animBg="1"/>
      <p:bldP spid="24" grpId="1"/>
      <p:bldP spid="2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6435358" y="1295400"/>
            <a:ext cx="3429000" cy="4191000"/>
          </a:xfrm>
          <a:prstGeom prst="roundRect">
            <a:avLst/>
          </a:prstGeom>
          <a:solidFill>
            <a:srgbClr val="99FF66"/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아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2327644" y="12954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하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8B923-9A44-45C8-A982-909A6E257ADA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/>
          <p:cNvSpPr/>
          <p:nvPr/>
        </p:nvSpPr>
        <p:spPr>
          <a:xfrm>
            <a:off x="2340935" y="13335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호</a:t>
            </a:r>
          </a:p>
        </p:txBody>
      </p:sp>
      <p:sp>
        <p:nvSpPr>
          <p:cNvPr id="3" name="모서리가 둥근 직사각형 2"/>
          <p:cNvSpPr/>
          <p:nvPr/>
        </p:nvSpPr>
        <p:spPr>
          <a:xfrm>
            <a:off x="6422065" y="13335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D0DB5D-D97A-433A-B927-18184E2F44F9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/>
          <p:cNvSpPr/>
          <p:nvPr/>
        </p:nvSpPr>
        <p:spPr>
          <a:xfrm>
            <a:off x="2383466" y="12954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커</a:t>
            </a:r>
          </a:p>
        </p:txBody>
      </p:sp>
      <p:sp>
        <p:nvSpPr>
          <p:cNvPr id="5" name="모서리가 둥근 직사각형 1">
            <a:extLst>
              <a:ext uri="{FF2B5EF4-FFF2-40B4-BE49-F238E27FC236}">
                <a16:creationId xmlns:a16="http://schemas.microsoft.com/office/drawing/2014/main" id="{D350CF06-85B0-496B-A4CE-EC3233CC5F15}"/>
              </a:ext>
            </a:extLst>
          </p:cNvPr>
          <p:cNvSpPr/>
          <p:nvPr/>
        </p:nvSpPr>
        <p:spPr>
          <a:xfrm>
            <a:off x="6422066" y="12954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FCB998-6358-4ADA-A5EF-112FD5F1490F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91B34253-FC18-4814-ACB8-961B23110E91}"/>
              </a:ext>
            </a:extLst>
          </p:cNvPr>
          <p:cNvSpPr/>
          <p:nvPr/>
        </p:nvSpPr>
        <p:spPr>
          <a:xfrm>
            <a:off x="2383465" y="1295400"/>
            <a:ext cx="3429000" cy="4191000"/>
          </a:xfrm>
          <a:prstGeom prst="round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후</a:t>
            </a:r>
          </a:p>
        </p:txBody>
      </p:sp>
      <p:sp>
        <p:nvSpPr>
          <p:cNvPr id="2" name="모서리가 둥근 직사각형 1"/>
          <p:cNvSpPr/>
          <p:nvPr/>
        </p:nvSpPr>
        <p:spPr>
          <a:xfrm>
            <a:off x="6418521" y="1295400"/>
            <a:ext cx="3429000" cy="4191000"/>
          </a:xfrm>
          <a:prstGeom prst="roundRect">
            <a:avLst/>
          </a:prstGeom>
          <a:solidFill>
            <a:srgbClr val="99FF66"/>
          </a:solidFill>
          <a:ln>
            <a:solidFill>
              <a:srgbClr val="ABEFFF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0800" dirty="0">
                <a:latin typeface="+mn-ea"/>
              </a:rPr>
              <a:t>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51F1F-156D-42CC-8A95-B0597B337B4E}"/>
              </a:ext>
            </a:extLst>
          </p:cNvPr>
          <p:cNvSpPr txBox="1"/>
          <p:nvPr/>
        </p:nvSpPr>
        <p:spPr>
          <a:xfrm>
            <a:off x="-1" y="0"/>
            <a:ext cx="5325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어떤 색에 </a:t>
            </a:r>
            <a:r>
              <a:rPr lang="en-US" altLang="ko-KR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있어요</a:t>
            </a:r>
            <a:r>
              <a:rPr lang="en-US" altLang="ko-KR" dirty="0"/>
              <a:t>? </a:t>
            </a:r>
            <a:r>
              <a:rPr lang="ko-KR" altLang="en-US" dirty="0"/>
              <a:t>연두색</a:t>
            </a:r>
            <a:r>
              <a:rPr lang="en-US" altLang="ko-KR" dirty="0"/>
              <a:t>? </a:t>
            </a:r>
            <a:r>
              <a:rPr lang="ko-KR" altLang="en-US" dirty="0"/>
              <a:t>분홍색 </a:t>
            </a:r>
            <a:r>
              <a:rPr lang="en-US" altLang="ko-KR" dirty="0"/>
              <a:t>?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6" dur="1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A3115D46-47B4-4858-8ECD-5A2AD546BC30}"/>
              </a:ext>
            </a:extLst>
          </p:cNvPr>
          <p:cNvGrpSpPr/>
          <p:nvPr/>
        </p:nvGrpSpPr>
        <p:grpSpPr>
          <a:xfrm>
            <a:off x="3043237" y="39318"/>
            <a:ext cx="6105525" cy="6143625"/>
            <a:chOff x="3043237" y="39318"/>
            <a:chExt cx="6105525" cy="614362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8D8E2029-B115-4292-8965-C7EF50DA0304}"/>
                </a:ext>
              </a:extLst>
            </p:cNvPr>
            <p:cNvSpPr/>
            <p:nvPr/>
          </p:nvSpPr>
          <p:spPr>
            <a:xfrm>
              <a:off x="4135272" y="1610436"/>
              <a:ext cx="655259" cy="606760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73ADB83-ACAE-4BE6-BA9D-E3EF16935C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43237" y="39318"/>
              <a:ext cx="6105525" cy="6143625"/>
            </a:xfrm>
            <a:prstGeom prst="rect">
              <a:avLst/>
            </a:prstGeom>
          </p:spPr>
        </p:pic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AD852C46-7D58-4FF1-BB9F-6D5A09F45941}"/>
                </a:ext>
              </a:extLst>
            </p:cNvPr>
            <p:cNvSpPr/>
            <p:nvPr/>
          </p:nvSpPr>
          <p:spPr>
            <a:xfrm>
              <a:off x="4366814" y="1392948"/>
              <a:ext cx="1017431" cy="824248"/>
            </a:xfrm>
            <a:prstGeom prst="ellipse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2C4F5A-06A5-437B-BE4E-1B803EF0B7CD}"/>
                </a:ext>
              </a:extLst>
            </p:cNvPr>
            <p:cNvSpPr/>
            <p:nvPr/>
          </p:nvSpPr>
          <p:spPr>
            <a:xfrm>
              <a:off x="3941530" y="1180318"/>
              <a:ext cx="2495549" cy="3125752"/>
            </a:xfrm>
            <a:prstGeom prst="rect">
              <a:avLst/>
            </a:prstGeom>
            <a:solidFill>
              <a:srgbClr val="00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0" dirty="0">
                <a:solidFill>
                  <a:schemeClr val="tx1"/>
                </a:solidFill>
              </a:endParaRPr>
            </a:p>
          </p:txBody>
        </p:sp>
      </p:grpSp>
      <p:sp>
        <p:nvSpPr>
          <p:cNvPr id="28" name="Google Shape;182;p29">
            <a:extLst>
              <a:ext uri="{FF2B5EF4-FFF2-40B4-BE49-F238E27FC236}">
                <a16:creationId xmlns:a16="http://schemas.microsoft.com/office/drawing/2014/main" id="{A32A6FC2-FE6B-43A4-A069-805AA565A7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07438D5F-7FC4-4DBA-996E-9997336FCD1D}"/>
              </a:ext>
            </a:extLst>
          </p:cNvPr>
          <p:cNvSpPr/>
          <p:nvPr/>
        </p:nvSpPr>
        <p:spPr>
          <a:xfrm>
            <a:off x="9380304" y="454135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하</a:t>
            </a:r>
          </a:p>
        </p:txBody>
      </p:sp>
      <p:sp>
        <p:nvSpPr>
          <p:cNvPr id="9" name="모서리가 둥근 직사각형 3">
            <a:extLst>
              <a:ext uri="{FF2B5EF4-FFF2-40B4-BE49-F238E27FC236}">
                <a16:creationId xmlns:a16="http://schemas.microsoft.com/office/drawing/2014/main" id="{56D9B5A6-DA67-4666-9B1E-35943B52FB1D}"/>
              </a:ext>
            </a:extLst>
          </p:cNvPr>
          <p:cNvSpPr/>
          <p:nvPr/>
        </p:nvSpPr>
        <p:spPr>
          <a:xfrm>
            <a:off x="9380304" y="1555846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햐</a:t>
            </a:r>
          </a:p>
        </p:txBody>
      </p:sp>
      <p:sp>
        <p:nvSpPr>
          <p:cNvPr id="10" name="모서리가 둥근 직사각형 4">
            <a:extLst>
              <a:ext uri="{FF2B5EF4-FFF2-40B4-BE49-F238E27FC236}">
                <a16:creationId xmlns:a16="http://schemas.microsoft.com/office/drawing/2014/main" id="{1313E205-4170-4409-83E5-7377C65FCE47}"/>
              </a:ext>
            </a:extLst>
          </p:cNvPr>
          <p:cNvSpPr/>
          <p:nvPr/>
        </p:nvSpPr>
        <p:spPr>
          <a:xfrm>
            <a:off x="9380304" y="2659414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허</a:t>
            </a:r>
          </a:p>
        </p:txBody>
      </p:sp>
      <p:sp>
        <p:nvSpPr>
          <p:cNvPr id="11" name="모서리가 둥근 직사각형 5">
            <a:extLst>
              <a:ext uri="{FF2B5EF4-FFF2-40B4-BE49-F238E27FC236}">
                <a16:creationId xmlns:a16="http://schemas.microsoft.com/office/drawing/2014/main" id="{F0AC60FF-89B5-4C2A-9D48-1E4E939BAD54}"/>
              </a:ext>
            </a:extLst>
          </p:cNvPr>
          <p:cNvSpPr/>
          <p:nvPr/>
        </p:nvSpPr>
        <p:spPr>
          <a:xfrm>
            <a:off x="9380304" y="3762982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혀</a:t>
            </a:r>
          </a:p>
        </p:txBody>
      </p:sp>
      <p:sp>
        <p:nvSpPr>
          <p:cNvPr id="12" name="모서리가 둥근 직사각형 6">
            <a:extLst>
              <a:ext uri="{FF2B5EF4-FFF2-40B4-BE49-F238E27FC236}">
                <a16:creationId xmlns:a16="http://schemas.microsoft.com/office/drawing/2014/main" id="{9D5A1A33-4731-4510-9258-493FE18134D6}"/>
              </a:ext>
            </a:extLst>
          </p:cNvPr>
          <p:cNvSpPr/>
          <p:nvPr/>
        </p:nvSpPr>
        <p:spPr>
          <a:xfrm>
            <a:off x="9380304" y="4866550"/>
            <a:ext cx="1046088" cy="938813"/>
          </a:xfrm>
          <a:prstGeom prst="roundRect">
            <a:avLst>
              <a:gd name="adj" fmla="val 16667"/>
            </a:avLst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히</a:t>
            </a:r>
          </a:p>
        </p:txBody>
      </p:sp>
      <p:sp>
        <p:nvSpPr>
          <p:cNvPr id="13" name="모서리가 둥근 직사각형 6">
            <a:extLst>
              <a:ext uri="{FF2B5EF4-FFF2-40B4-BE49-F238E27FC236}">
                <a16:creationId xmlns:a16="http://schemas.microsoft.com/office/drawing/2014/main" id="{F21B0914-7D51-4837-8BAC-6879334655C2}"/>
              </a:ext>
            </a:extLst>
          </p:cNvPr>
          <p:cNvSpPr/>
          <p:nvPr/>
        </p:nvSpPr>
        <p:spPr>
          <a:xfrm>
            <a:off x="3020282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호</a:t>
            </a:r>
          </a:p>
        </p:txBody>
      </p:sp>
      <p:sp>
        <p:nvSpPr>
          <p:cNvPr id="14" name="모서리가 둥근 직사각형 6">
            <a:extLst>
              <a:ext uri="{FF2B5EF4-FFF2-40B4-BE49-F238E27FC236}">
                <a16:creationId xmlns:a16="http://schemas.microsoft.com/office/drawing/2014/main" id="{D1AF9380-411D-4768-9190-3F87C92DB52E}"/>
              </a:ext>
            </a:extLst>
          </p:cNvPr>
          <p:cNvSpPr/>
          <p:nvPr/>
        </p:nvSpPr>
        <p:spPr>
          <a:xfrm>
            <a:off x="4231260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효</a:t>
            </a:r>
          </a:p>
        </p:txBody>
      </p:sp>
      <p:sp>
        <p:nvSpPr>
          <p:cNvPr id="15" name="모서리가 둥근 직사각형 6">
            <a:extLst>
              <a:ext uri="{FF2B5EF4-FFF2-40B4-BE49-F238E27FC236}">
                <a16:creationId xmlns:a16="http://schemas.microsoft.com/office/drawing/2014/main" id="{D23496F0-2420-40BC-9BB2-30440F43CB21}"/>
              </a:ext>
            </a:extLst>
          </p:cNvPr>
          <p:cNvSpPr/>
          <p:nvPr/>
        </p:nvSpPr>
        <p:spPr>
          <a:xfrm>
            <a:off x="5442238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후</a:t>
            </a:r>
          </a:p>
        </p:txBody>
      </p:sp>
      <p:sp>
        <p:nvSpPr>
          <p:cNvPr id="16" name="모서리가 둥근 직사각형 6">
            <a:extLst>
              <a:ext uri="{FF2B5EF4-FFF2-40B4-BE49-F238E27FC236}">
                <a16:creationId xmlns:a16="http://schemas.microsoft.com/office/drawing/2014/main" id="{1FDD2531-CA3C-46B0-9CB7-191D0657DA93}"/>
              </a:ext>
            </a:extLst>
          </p:cNvPr>
          <p:cNvSpPr/>
          <p:nvPr/>
        </p:nvSpPr>
        <p:spPr>
          <a:xfrm>
            <a:off x="6653216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휴</a:t>
            </a:r>
          </a:p>
        </p:txBody>
      </p:sp>
      <p:sp>
        <p:nvSpPr>
          <p:cNvPr id="17" name="모서리가 둥근 직사각형 6">
            <a:extLst>
              <a:ext uri="{FF2B5EF4-FFF2-40B4-BE49-F238E27FC236}">
                <a16:creationId xmlns:a16="http://schemas.microsoft.com/office/drawing/2014/main" id="{94E1F2AE-0D39-402D-B004-DE3F7E760BBE}"/>
              </a:ext>
            </a:extLst>
          </p:cNvPr>
          <p:cNvSpPr/>
          <p:nvPr/>
        </p:nvSpPr>
        <p:spPr>
          <a:xfrm>
            <a:off x="7864193" y="5437115"/>
            <a:ext cx="1046088" cy="93881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6000" dirty="0">
                <a:latin typeface="+mn-ea"/>
              </a:rPr>
              <a:t>흐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3A7A0A-5C51-492D-BCAB-DAA0B21E31DA}"/>
              </a:ext>
            </a:extLst>
          </p:cNvPr>
          <p:cNvSpPr txBox="1"/>
          <p:nvPr/>
        </p:nvSpPr>
        <p:spPr>
          <a:xfrm>
            <a:off x="3858161" y="1184091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ㅎ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659812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F4ADD5-9E31-4CB0-9535-0E489D0CD8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2711"/>
            <a:ext cx="12192000" cy="5462747"/>
          </a:xfrm>
          <a:prstGeom prst="rect">
            <a:avLst/>
          </a:prstGeom>
          <a:ln w="3175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755B10F-FA4E-434A-AD02-E0636610157F}"/>
              </a:ext>
            </a:extLst>
          </p:cNvPr>
          <p:cNvSpPr/>
          <p:nvPr/>
        </p:nvSpPr>
        <p:spPr>
          <a:xfrm>
            <a:off x="5887822" y="3224818"/>
            <a:ext cx="416353" cy="5510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D6129BC4-3D00-40AA-AD2D-412A373E14B4}"/>
              </a:ext>
            </a:extLst>
          </p:cNvPr>
          <p:cNvSpPr/>
          <p:nvPr/>
        </p:nvSpPr>
        <p:spPr>
          <a:xfrm rot="5400000">
            <a:off x="5895473" y="2703637"/>
            <a:ext cx="401052" cy="2422757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95F9DEBE-4ECE-4B78-B181-E8452427E345}"/>
              </a:ext>
            </a:extLst>
          </p:cNvPr>
          <p:cNvSpPr/>
          <p:nvPr/>
        </p:nvSpPr>
        <p:spPr>
          <a:xfrm>
            <a:off x="6241819" y="815534"/>
            <a:ext cx="551000" cy="55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C6F9A321-742D-44BB-BE16-BAE4653EF0B2}"/>
              </a:ext>
            </a:extLst>
          </p:cNvPr>
          <p:cNvSpPr/>
          <p:nvPr/>
        </p:nvSpPr>
        <p:spPr>
          <a:xfrm>
            <a:off x="4490386" y="1314214"/>
            <a:ext cx="551000" cy="55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68" name="Oval 167">
            <a:extLst>
              <a:ext uri="{FF2B5EF4-FFF2-40B4-BE49-F238E27FC236}">
                <a16:creationId xmlns:a16="http://schemas.microsoft.com/office/drawing/2014/main" id="{BCA56F36-F65A-496B-BB87-4E79E5EA65AE}"/>
              </a:ext>
            </a:extLst>
          </p:cNvPr>
          <p:cNvSpPr/>
          <p:nvPr/>
        </p:nvSpPr>
        <p:spPr>
          <a:xfrm>
            <a:off x="7120408" y="1324678"/>
            <a:ext cx="551000" cy="55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69" name="Oval 168">
            <a:extLst>
              <a:ext uri="{FF2B5EF4-FFF2-40B4-BE49-F238E27FC236}">
                <a16:creationId xmlns:a16="http://schemas.microsoft.com/office/drawing/2014/main" id="{C679A7D2-FFDD-4F5C-A5AA-EF0D293EAC75}"/>
              </a:ext>
            </a:extLst>
          </p:cNvPr>
          <p:cNvSpPr/>
          <p:nvPr/>
        </p:nvSpPr>
        <p:spPr>
          <a:xfrm>
            <a:off x="5364436" y="1778100"/>
            <a:ext cx="551000" cy="55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70" name="Oval 169">
            <a:extLst>
              <a:ext uri="{FF2B5EF4-FFF2-40B4-BE49-F238E27FC236}">
                <a16:creationId xmlns:a16="http://schemas.microsoft.com/office/drawing/2014/main" id="{BC0A86C1-0AC7-4168-8162-8C78E6C74042}"/>
              </a:ext>
            </a:extLst>
          </p:cNvPr>
          <p:cNvSpPr/>
          <p:nvPr/>
        </p:nvSpPr>
        <p:spPr>
          <a:xfrm>
            <a:off x="7155282" y="1801052"/>
            <a:ext cx="551000" cy="551000"/>
          </a:xfrm>
          <a:prstGeom prst="ellipse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7" name="Frame 6">
            <a:extLst>
              <a:ext uri="{FF2B5EF4-FFF2-40B4-BE49-F238E27FC236}">
                <a16:creationId xmlns:a16="http://schemas.microsoft.com/office/drawing/2014/main" id="{C73752B2-3B2D-4AC6-AE76-BFB4B392516B}"/>
              </a:ext>
            </a:extLst>
          </p:cNvPr>
          <p:cNvSpPr/>
          <p:nvPr/>
        </p:nvSpPr>
        <p:spPr>
          <a:xfrm>
            <a:off x="2447978" y="4715898"/>
            <a:ext cx="1229994" cy="1139559"/>
          </a:xfrm>
          <a:prstGeom prst="frame">
            <a:avLst>
              <a:gd name="adj1" fmla="val 13908"/>
            </a:avLst>
          </a:prstGeom>
          <a:solidFill>
            <a:srgbClr val="7030A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8A9D34E2-65A5-4AA8-AB21-D7C70F430A4A}"/>
              </a:ext>
            </a:extLst>
          </p:cNvPr>
          <p:cNvGrpSpPr/>
          <p:nvPr/>
        </p:nvGrpSpPr>
        <p:grpSpPr>
          <a:xfrm>
            <a:off x="10980020" y="603284"/>
            <a:ext cx="650639" cy="633122"/>
            <a:chOff x="10980020" y="603284"/>
            <a:chExt cx="650639" cy="633122"/>
          </a:xfrm>
        </p:grpSpPr>
        <p:grpSp>
          <p:nvGrpSpPr>
            <p:cNvPr id="14" name="Graphic 4" descr="Pizza">
              <a:extLst>
                <a:ext uri="{FF2B5EF4-FFF2-40B4-BE49-F238E27FC236}">
                  <a16:creationId xmlns:a16="http://schemas.microsoft.com/office/drawing/2014/main" id="{EE284861-F1CD-4A86-BB9E-6DF98B9C3B35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solidFill>
              <a:srgbClr val="00B0F0"/>
            </a:solidFill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38B8F1B-929B-4BF6-9B54-8B9477C3111D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852F884D-AFEE-4882-A2EA-05CBEB65F590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892D0C85-07F7-4DD5-97B9-8978561B6C60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solidFill>
                <a:srgbClr val="00B0F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5873856-5D70-4141-BE6F-20DDEFD86A13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하</a:t>
              </a:r>
              <a:endParaRPr lang="en-US" sz="2400" b="1" dirty="0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6142667-4E98-4608-9EB2-BA8C479D14EC}"/>
              </a:ext>
            </a:extLst>
          </p:cNvPr>
          <p:cNvGrpSpPr/>
          <p:nvPr/>
        </p:nvGrpSpPr>
        <p:grpSpPr>
          <a:xfrm>
            <a:off x="10468559" y="1049973"/>
            <a:ext cx="650639" cy="633122"/>
            <a:chOff x="10980020" y="603284"/>
            <a:chExt cx="650639" cy="633122"/>
          </a:xfrm>
          <a:solidFill>
            <a:srgbClr val="FF8F8F"/>
          </a:solidFill>
        </p:grpSpPr>
        <p:grpSp>
          <p:nvGrpSpPr>
            <p:cNvPr id="64" name="Graphic 4" descr="Pizza">
              <a:extLst>
                <a:ext uri="{FF2B5EF4-FFF2-40B4-BE49-F238E27FC236}">
                  <a16:creationId xmlns:a16="http://schemas.microsoft.com/office/drawing/2014/main" id="{4CF422A8-D92E-4DE5-8C60-CC1E8606BD55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66" name="Freeform: Shape 14">
                <a:extLst>
                  <a:ext uri="{FF2B5EF4-FFF2-40B4-BE49-F238E27FC236}">
                    <a16:creationId xmlns:a16="http://schemas.microsoft.com/office/drawing/2014/main" id="{51A86345-74DE-4A26-A38A-ED692C1CC6B8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17">
                <a:extLst>
                  <a:ext uri="{FF2B5EF4-FFF2-40B4-BE49-F238E27FC236}">
                    <a16:creationId xmlns:a16="http://schemas.microsoft.com/office/drawing/2014/main" id="{C1A77A87-960A-4B1D-8656-920EA1A1AE29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18">
                <a:extLst>
                  <a:ext uri="{FF2B5EF4-FFF2-40B4-BE49-F238E27FC236}">
                    <a16:creationId xmlns:a16="http://schemas.microsoft.com/office/drawing/2014/main" id="{D681C6DC-7B74-4350-A722-81F3B5CFBAF9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802A669-4112-44E9-AF5E-708715E0689A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햐</a:t>
              </a:r>
              <a:endParaRPr lang="en-US" sz="2400" b="1" dirty="0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8EB7492E-635B-4E88-A69A-A47C53B93D15}"/>
              </a:ext>
            </a:extLst>
          </p:cNvPr>
          <p:cNvGrpSpPr/>
          <p:nvPr/>
        </p:nvGrpSpPr>
        <p:grpSpPr>
          <a:xfrm>
            <a:off x="10910678" y="1632712"/>
            <a:ext cx="650639" cy="633122"/>
            <a:chOff x="10980020" y="603284"/>
            <a:chExt cx="650639" cy="633122"/>
          </a:xfrm>
          <a:solidFill>
            <a:srgbClr val="FFFF00"/>
          </a:solidFill>
        </p:grpSpPr>
        <p:grpSp>
          <p:nvGrpSpPr>
            <p:cNvPr id="70" name="Graphic 4" descr="Pizza">
              <a:extLst>
                <a:ext uri="{FF2B5EF4-FFF2-40B4-BE49-F238E27FC236}">
                  <a16:creationId xmlns:a16="http://schemas.microsoft.com/office/drawing/2014/main" id="{9AE28D01-9C0E-4B3E-BCB7-A18033C859F6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72" name="Freeform: Shape 14">
                <a:extLst>
                  <a:ext uri="{FF2B5EF4-FFF2-40B4-BE49-F238E27FC236}">
                    <a16:creationId xmlns:a16="http://schemas.microsoft.com/office/drawing/2014/main" id="{A896BE83-6A1D-459B-8727-BDFD44F1F536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Freeform: Shape 17">
                <a:extLst>
                  <a:ext uri="{FF2B5EF4-FFF2-40B4-BE49-F238E27FC236}">
                    <a16:creationId xmlns:a16="http://schemas.microsoft.com/office/drawing/2014/main" id="{D279DDCC-DFAF-4FD3-AF7B-2B33E4329A3F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Freeform: Shape 18">
                <a:extLst>
                  <a:ext uri="{FF2B5EF4-FFF2-40B4-BE49-F238E27FC236}">
                    <a16:creationId xmlns:a16="http://schemas.microsoft.com/office/drawing/2014/main" id="{179AF973-5FAB-4923-9835-B9DCDD27D6DF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5392E4E8-816C-44AC-9EE3-831D43FDC82E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허</a:t>
              </a:r>
              <a:endParaRPr lang="en-US" sz="2400" b="1" dirty="0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3E33F33-D3D6-4C96-BF2D-18E3F7E639E0}"/>
              </a:ext>
            </a:extLst>
          </p:cNvPr>
          <p:cNvGrpSpPr/>
          <p:nvPr/>
        </p:nvGrpSpPr>
        <p:grpSpPr>
          <a:xfrm>
            <a:off x="11435176" y="2113016"/>
            <a:ext cx="650639" cy="633122"/>
            <a:chOff x="10980020" y="603284"/>
            <a:chExt cx="650639" cy="633122"/>
          </a:xfrm>
          <a:solidFill>
            <a:srgbClr val="92D050"/>
          </a:solidFill>
        </p:grpSpPr>
        <p:grpSp>
          <p:nvGrpSpPr>
            <p:cNvPr id="76" name="Graphic 4" descr="Pizza">
              <a:extLst>
                <a:ext uri="{FF2B5EF4-FFF2-40B4-BE49-F238E27FC236}">
                  <a16:creationId xmlns:a16="http://schemas.microsoft.com/office/drawing/2014/main" id="{8FEA3919-5524-4694-927B-F70746A53739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78" name="Freeform: Shape 14">
                <a:extLst>
                  <a:ext uri="{FF2B5EF4-FFF2-40B4-BE49-F238E27FC236}">
                    <a16:creationId xmlns:a16="http://schemas.microsoft.com/office/drawing/2014/main" id="{18247C33-4016-484B-8C3D-A00012E6E798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Freeform: Shape 17">
                <a:extLst>
                  <a:ext uri="{FF2B5EF4-FFF2-40B4-BE49-F238E27FC236}">
                    <a16:creationId xmlns:a16="http://schemas.microsoft.com/office/drawing/2014/main" id="{351CC182-1E55-4B62-9871-5D2BA718A1A4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Freeform: Shape 18">
                <a:extLst>
                  <a:ext uri="{FF2B5EF4-FFF2-40B4-BE49-F238E27FC236}">
                    <a16:creationId xmlns:a16="http://schemas.microsoft.com/office/drawing/2014/main" id="{3B27DF04-19EC-47D2-9340-D4DDB30DDA74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56EBC74-0096-41B5-8516-E314D5ED4948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혀</a:t>
              </a:r>
              <a:endParaRPr lang="en-US" sz="2400" b="1" dirty="0"/>
            </a:p>
          </p:txBody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773043D5-B779-459B-8CB6-A91BFE8CB5A4}"/>
              </a:ext>
            </a:extLst>
          </p:cNvPr>
          <p:cNvGrpSpPr/>
          <p:nvPr/>
        </p:nvGrpSpPr>
        <p:grpSpPr>
          <a:xfrm>
            <a:off x="11005597" y="2679032"/>
            <a:ext cx="650639" cy="633122"/>
            <a:chOff x="10980020" y="603284"/>
            <a:chExt cx="650639" cy="633122"/>
          </a:xfrm>
          <a:solidFill>
            <a:srgbClr val="FF99FF"/>
          </a:solidFill>
        </p:grpSpPr>
        <p:grpSp>
          <p:nvGrpSpPr>
            <p:cNvPr id="82" name="Graphic 4" descr="Pizza">
              <a:extLst>
                <a:ext uri="{FF2B5EF4-FFF2-40B4-BE49-F238E27FC236}">
                  <a16:creationId xmlns:a16="http://schemas.microsoft.com/office/drawing/2014/main" id="{683FEC14-C807-4EA4-B0E1-B05CB2CA7E7C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98" name="Freeform: Shape 14">
                <a:extLst>
                  <a:ext uri="{FF2B5EF4-FFF2-40B4-BE49-F238E27FC236}">
                    <a16:creationId xmlns:a16="http://schemas.microsoft.com/office/drawing/2014/main" id="{F0D56728-2089-4ED8-9323-5252B0DB9A11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17">
                <a:extLst>
                  <a:ext uri="{FF2B5EF4-FFF2-40B4-BE49-F238E27FC236}">
                    <a16:creationId xmlns:a16="http://schemas.microsoft.com/office/drawing/2014/main" id="{D0A51404-163A-4BDA-BA2E-ED02D3E77E65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18">
                <a:extLst>
                  <a:ext uri="{FF2B5EF4-FFF2-40B4-BE49-F238E27FC236}">
                    <a16:creationId xmlns:a16="http://schemas.microsoft.com/office/drawing/2014/main" id="{DED8125F-0605-40B7-9ADB-C7A80745626E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99F6FC2F-C939-40F6-9D8C-7D9CDBCCF95C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호</a:t>
              </a:r>
              <a:endParaRPr lang="en-US" sz="2400" b="1" dirty="0"/>
            </a:p>
          </p:txBody>
        </p:sp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D746A3FC-32F4-46B9-9B01-03B216C4BA85}"/>
              </a:ext>
            </a:extLst>
          </p:cNvPr>
          <p:cNvGrpSpPr/>
          <p:nvPr/>
        </p:nvGrpSpPr>
        <p:grpSpPr>
          <a:xfrm>
            <a:off x="10459218" y="3159336"/>
            <a:ext cx="650639" cy="633122"/>
            <a:chOff x="10980020" y="603284"/>
            <a:chExt cx="650639" cy="633122"/>
          </a:xfrm>
          <a:solidFill>
            <a:srgbClr val="6666FF"/>
          </a:solidFill>
        </p:grpSpPr>
        <p:grpSp>
          <p:nvGrpSpPr>
            <p:cNvPr id="102" name="Graphic 4" descr="Pizza">
              <a:extLst>
                <a:ext uri="{FF2B5EF4-FFF2-40B4-BE49-F238E27FC236}">
                  <a16:creationId xmlns:a16="http://schemas.microsoft.com/office/drawing/2014/main" id="{90F4BB12-2B6D-4A35-B4F6-6DAD0CFF1D4C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104" name="Freeform: Shape 14">
                <a:extLst>
                  <a:ext uri="{FF2B5EF4-FFF2-40B4-BE49-F238E27FC236}">
                    <a16:creationId xmlns:a16="http://schemas.microsoft.com/office/drawing/2014/main" id="{423D4CA2-BE2B-4667-B8E5-495113E7BAE4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7">
                <a:extLst>
                  <a:ext uri="{FF2B5EF4-FFF2-40B4-BE49-F238E27FC236}">
                    <a16:creationId xmlns:a16="http://schemas.microsoft.com/office/drawing/2014/main" id="{9D08BD58-D5E9-40B2-AA13-6082A84D7132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8">
                <a:extLst>
                  <a:ext uri="{FF2B5EF4-FFF2-40B4-BE49-F238E27FC236}">
                    <a16:creationId xmlns:a16="http://schemas.microsoft.com/office/drawing/2014/main" id="{3404C206-FF1F-45DE-98AE-E54F347C1EC7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E2ABCB8A-70E6-45F9-A2BF-1AE68935D38D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효</a:t>
              </a:r>
              <a:endParaRPr lang="en-US" sz="2400" b="1" dirty="0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A971AEE-FA67-4AF7-95DB-803DF98AF6B5}"/>
              </a:ext>
            </a:extLst>
          </p:cNvPr>
          <p:cNvGrpSpPr/>
          <p:nvPr/>
        </p:nvGrpSpPr>
        <p:grpSpPr>
          <a:xfrm>
            <a:off x="10923715" y="3664552"/>
            <a:ext cx="650639" cy="633122"/>
            <a:chOff x="10980020" y="603284"/>
            <a:chExt cx="650639" cy="633122"/>
          </a:xfrm>
          <a:solidFill>
            <a:srgbClr val="008080"/>
          </a:solidFill>
        </p:grpSpPr>
        <p:grpSp>
          <p:nvGrpSpPr>
            <p:cNvPr id="116" name="Graphic 4" descr="Pizza">
              <a:extLst>
                <a:ext uri="{FF2B5EF4-FFF2-40B4-BE49-F238E27FC236}">
                  <a16:creationId xmlns:a16="http://schemas.microsoft.com/office/drawing/2014/main" id="{1ED39FCD-A174-4043-B278-297AAB50AEA9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118" name="Freeform: Shape 14">
                <a:extLst>
                  <a:ext uri="{FF2B5EF4-FFF2-40B4-BE49-F238E27FC236}">
                    <a16:creationId xmlns:a16="http://schemas.microsoft.com/office/drawing/2014/main" id="{6420E7A6-F8D2-41BB-BBE2-CED0EEECCEBD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7">
                <a:extLst>
                  <a:ext uri="{FF2B5EF4-FFF2-40B4-BE49-F238E27FC236}">
                    <a16:creationId xmlns:a16="http://schemas.microsoft.com/office/drawing/2014/main" id="{603B509E-7723-4649-AD5F-A1D436874A3F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8">
                <a:extLst>
                  <a:ext uri="{FF2B5EF4-FFF2-40B4-BE49-F238E27FC236}">
                    <a16:creationId xmlns:a16="http://schemas.microsoft.com/office/drawing/2014/main" id="{B4D2DAD3-D993-42EC-8C1F-051AD61F79A3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C79046E2-B538-413A-9C38-2154F7D47AA4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후</a:t>
              </a:r>
              <a:endParaRPr lang="en-US" sz="2400" b="1" dirty="0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A24E37D2-1777-4F14-B3C1-7DA72DBDF43A}"/>
              </a:ext>
            </a:extLst>
          </p:cNvPr>
          <p:cNvGrpSpPr/>
          <p:nvPr/>
        </p:nvGrpSpPr>
        <p:grpSpPr>
          <a:xfrm>
            <a:off x="11388212" y="4176297"/>
            <a:ext cx="650639" cy="633122"/>
            <a:chOff x="10980020" y="603284"/>
            <a:chExt cx="650639" cy="633122"/>
          </a:xfrm>
          <a:solidFill>
            <a:srgbClr val="FF9900"/>
          </a:solidFill>
        </p:grpSpPr>
        <p:grpSp>
          <p:nvGrpSpPr>
            <p:cNvPr id="122" name="Graphic 4" descr="Pizza">
              <a:extLst>
                <a:ext uri="{FF2B5EF4-FFF2-40B4-BE49-F238E27FC236}">
                  <a16:creationId xmlns:a16="http://schemas.microsoft.com/office/drawing/2014/main" id="{F4D08AB9-C6B5-418B-AF7B-6BB257B66E63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124" name="Freeform: Shape 14">
                <a:extLst>
                  <a:ext uri="{FF2B5EF4-FFF2-40B4-BE49-F238E27FC236}">
                    <a16:creationId xmlns:a16="http://schemas.microsoft.com/office/drawing/2014/main" id="{6B46AB98-4307-404D-B67B-D0B5D276F582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8" name="Freeform: Shape 17">
                <a:extLst>
                  <a:ext uri="{FF2B5EF4-FFF2-40B4-BE49-F238E27FC236}">
                    <a16:creationId xmlns:a16="http://schemas.microsoft.com/office/drawing/2014/main" id="{519B3B67-53D0-4A7D-9CDA-0FD748AB5487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8">
                <a:extLst>
                  <a:ext uri="{FF2B5EF4-FFF2-40B4-BE49-F238E27FC236}">
                    <a16:creationId xmlns:a16="http://schemas.microsoft.com/office/drawing/2014/main" id="{43DD0601-6514-4F02-BB87-A4407104C267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2F6B2D3-8A0E-4B6B-B2FD-178494B48366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휴</a:t>
              </a:r>
              <a:endParaRPr lang="en-US" sz="2400" b="1" dirty="0"/>
            </a:p>
          </p:txBody>
        </p:sp>
      </p:grpSp>
      <p:grpSp>
        <p:nvGrpSpPr>
          <p:cNvPr id="130" name="Group 129">
            <a:extLst>
              <a:ext uri="{FF2B5EF4-FFF2-40B4-BE49-F238E27FC236}">
                <a16:creationId xmlns:a16="http://schemas.microsoft.com/office/drawing/2014/main" id="{F04426CF-4656-42E7-B3AF-1538FFDD7472}"/>
              </a:ext>
            </a:extLst>
          </p:cNvPr>
          <p:cNvGrpSpPr/>
          <p:nvPr/>
        </p:nvGrpSpPr>
        <p:grpSpPr>
          <a:xfrm>
            <a:off x="10979978" y="4715898"/>
            <a:ext cx="650639" cy="633122"/>
            <a:chOff x="10980020" y="603284"/>
            <a:chExt cx="650639" cy="633122"/>
          </a:xfrm>
          <a:solidFill>
            <a:srgbClr val="9933FF"/>
          </a:solidFill>
        </p:grpSpPr>
        <p:grpSp>
          <p:nvGrpSpPr>
            <p:cNvPr id="131" name="Graphic 4" descr="Pizza">
              <a:extLst>
                <a:ext uri="{FF2B5EF4-FFF2-40B4-BE49-F238E27FC236}">
                  <a16:creationId xmlns:a16="http://schemas.microsoft.com/office/drawing/2014/main" id="{7315A89C-2920-46FE-A67A-F2592398BFEE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133" name="Freeform: Shape 14">
                <a:extLst>
                  <a:ext uri="{FF2B5EF4-FFF2-40B4-BE49-F238E27FC236}">
                    <a16:creationId xmlns:a16="http://schemas.microsoft.com/office/drawing/2014/main" id="{27A11CF4-D341-4B5D-AB36-F559C40F7679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7">
                <a:extLst>
                  <a:ext uri="{FF2B5EF4-FFF2-40B4-BE49-F238E27FC236}">
                    <a16:creationId xmlns:a16="http://schemas.microsoft.com/office/drawing/2014/main" id="{69F4513F-6154-4F37-A808-CBE260D701F8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8">
                <a:extLst>
                  <a:ext uri="{FF2B5EF4-FFF2-40B4-BE49-F238E27FC236}">
                    <a16:creationId xmlns:a16="http://schemas.microsoft.com/office/drawing/2014/main" id="{D21C49F7-FDD1-49C4-8BF7-17FF4830A27E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EB91F202-B741-4879-A422-161141F55D8A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흐</a:t>
              </a:r>
              <a:endParaRPr lang="en-US" sz="2400" b="1" dirty="0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D8AC54E8-4C1D-4CFD-9F98-AFA440FFFDBD}"/>
              </a:ext>
            </a:extLst>
          </p:cNvPr>
          <p:cNvGrpSpPr/>
          <p:nvPr/>
        </p:nvGrpSpPr>
        <p:grpSpPr>
          <a:xfrm>
            <a:off x="10502778" y="5222536"/>
            <a:ext cx="650639" cy="633122"/>
            <a:chOff x="10980020" y="603284"/>
            <a:chExt cx="650639" cy="633122"/>
          </a:xfrm>
          <a:solidFill>
            <a:srgbClr val="0033CC"/>
          </a:solidFill>
        </p:grpSpPr>
        <p:grpSp>
          <p:nvGrpSpPr>
            <p:cNvPr id="137" name="Graphic 4" descr="Pizza">
              <a:extLst>
                <a:ext uri="{FF2B5EF4-FFF2-40B4-BE49-F238E27FC236}">
                  <a16:creationId xmlns:a16="http://schemas.microsoft.com/office/drawing/2014/main" id="{8A36EEF5-4988-4C57-A1FF-59973C90EE4D}"/>
                </a:ext>
              </a:extLst>
            </p:cNvPr>
            <p:cNvGrpSpPr/>
            <p:nvPr/>
          </p:nvGrpSpPr>
          <p:grpSpPr>
            <a:xfrm>
              <a:off x="10980020" y="603284"/>
              <a:ext cx="650639" cy="633122"/>
              <a:chOff x="10980021" y="468929"/>
              <a:chExt cx="665436" cy="767477"/>
            </a:xfrm>
            <a:grpFill/>
          </p:grpSpPr>
          <p:sp>
            <p:nvSpPr>
              <p:cNvPr id="139" name="Freeform: Shape 14">
                <a:extLst>
                  <a:ext uri="{FF2B5EF4-FFF2-40B4-BE49-F238E27FC236}">
                    <a16:creationId xmlns:a16="http://schemas.microsoft.com/office/drawing/2014/main" id="{41C83E9D-3F6A-4F5D-B4DC-1243CAD5A3BC}"/>
                  </a:ext>
                </a:extLst>
              </p:cNvPr>
              <p:cNvSpPr/>
              <p:nvPr/>
            </p:nvSpPr>
            <p:spPr>
              <a:xfrm>
                <a:off x="10980021" y="468929"/>
                <a:ext cx="665436" cy="767477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0" name="Freeform: Shape 17">
                <a:extLst>
                  <a:ext uri="{FF2B5EF4-FFF2-40B4-BE49-F238E27FC236}">
                    <a16:creationId xmlns:a16="http://schemas.microsoft.com/office/drawing/2014/main" id="{58A3AECA-9D49-482D-BA6A-C4B9AFC930CC}"/>
                  </a:ext>
                </a:extLst>
              </p:cNvPr>
              <p:cNvSpPr/>
              <p:nvPr/>
            </p:nvSpPr>
            <p:spPr>
              <a:xfrm>
                <a:off x="11131203" y="616548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8">
                <a:extLst>
                  <a:ext uri="{FF2B5EF4-FFF2-40B4-BE49-F238E27FC236}">
                    <a16:creationId xmlns:a16="http://schemas.microsoft.com/office/drawing/2014/main" id="{0AA9E074-A2F0-4789-AF8C-28CA0CD3E63B}"/>
                  </a:ext>
                </a:extLst>
              </p:cNvPr>
              <p:cNvSpPr/>
              <p:nvPr/>
            </p:nvSpPr>
            <p:spPr>
              <a:xfrm>
                <a:off x="11321703" y="702273"/>
                <a:ext cx="123825" cy="123825"/>
              </a:xfrm>
              <a:prstGeom prst="heart">
                <a:avLst/>
              </a:pr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D80DDE40-6E5C-489F-BCA2-FCD5A103BEBA}"/>
                </a:ext>
              </a:extLst>
            </p:cNvPr>
            <p:cNvSpPr txBox="1"/>
            <p:nvPr/>
          </p:nvSpPr>
          <p:spPr>
            <a:xfrm>
              <a:off x="11036666" y="713434"/>
              <a:ext cx="3854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/>
                <a:t>히</a:t>
              </a:r>
              <a:endParaRPr lang="en-US" sz="2400" b="1" dirty="0"/>
            </a:p>
          </p:txBody>
        </p:sp>
      </p:grp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DC1E4DA8-150E-4919-8161-7ED44062E3AC}"/>
              </a:ext>
            </a:extLst>
          </p:cNvPr>
          <p:cNvSpPr/>
          <p:nvPr/>
        </p:nvSpPr>
        <p:spPr>
          <a:xfrm>
            <a:off x="5189998" y="4167911"/>
            <a:ext cx="1809597" cy="1790863"/>
          </a:xfrm>
          <a:prstGeom prst="donu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74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 animBg="1"/>
      <p:bldP spid="47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7" grpId="0" animBg="1"/>
      <p:bldP spid="2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885D855-90AE-455B-9DDC-62AABC9C0FC5}"/>
              </a:ext>
            </a:extLst>
          </p:cNvPr>
          <p:cNvSpPr/>
          <p:nvPr/>
        </p:nvSpPr>
        <p:spPr>
          <a:xfrm>
            <a:off x="4419600" y="144780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ㅏ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008B75BD-642B-45CB-8B1B-E22AA14D6FE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5A3660-740D-4308-880D-861ADFA49E77}"/>
              </a:ext>
            </a:extLst>
          </p:cNvPr>
          <p:cNvSpPr txBox="1"/>
          <p:nvPr/>
        </p:nvSpPr>
        <p:spPr>
          <a:xfrm>
            <a:off x="3851340" y="101344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ㅎ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562627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0" name="Table 2">
            <a:extLst>
              <a:ext uri="{FF2B5EF4-FFF2-40B4-BE49-F238E27FC236}">
                <a16:creationId xmlns:a16="http://schemas.microsoft.com/office/drawing/2014/main" id="{4E148866-11E9-485C-8901-E4EB77DB24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693222"/>
              </p:ext>
            </p:extLst>
          </p:nvPr>
        </p:nvGraphicFramePr>
        <p:xfrm>
          <a:off x="1320764" y="95962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137B286-413D-4062-9383-B3F25B384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084" y="144101"/>
            <a:ext cx="10768864" cy="55782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AF8654BF-E580-46AD-9298-5C191EE3DA1F}"/>
              </a:ext>
            </a:extLst>
          </p:cNvPr>
          <p:cNvSpPr/>
          <p:nvPr/>
        </p:nvSpPr>
        <p:spPr>
          <a:xfrm>
            <a:off x="162332" y="95962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69CF94B-CB75-416E-87E7-BB27C616207E}"/>
              </a:ext>
            </a:extLst>
          </p:cNvPr>
          <p:cNvSpPr/>
          <p:nvPr/>
        </p:nvSpPr>
        <p:spPr>
          <a:xfrm>
            <a:off x="1395192" y="173049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3ACA44-140B-41B0-9ABC-688916896C18}"/>
              </a:ext>
            </a:extLst>
          </p:cNvPr>
          <p:cNvSpPr txBox="1"/>
          <p:nvPr/>
        </p:nvSpPr>
        <p:spPr>
          <a:xfrm>
            <a:off x="162332" y="1000027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ㅎ</a:t>
            </a:r>
            <a:r>
              <a:rPr lang="en-US" altLang="ko-KR" sz="2400" b="1" dirty="0"/>
              <a:t>(h)</a:t>
            </a:r>
            <a:endParaRPr lang="en-US" sz="2800" b="1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3647F2C-F978-4025-86CB-9B250C0E2071}"/>
              </a:ext>
            </a:extLst>
          </p:cNvPr>
          <p:cNvSpPr txBox="1"/>
          <p:nvPr/>
        </p:nvSpPr>
        <p:spPr>
          <a:xfrm>
            <a:off x="4984750" y="24889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하</a:t>
            </a:r>
            <a:endParaRPr lang="en-US" sz="19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30D983-337F-4025-9D1F-0494B8AFDB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227" y="242036"/>
            <a:ext cx="873457" cy="46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6882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22222E-6 L 0.10143 2.22222E-6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0.00115 L 0.00065 0.11297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A53CE5-AED0-45A2-B9CE-329BA292A331}"/>
              </a:ext>
            </a:extLst>
          </p:cNvPr>
          <p:cNvSpPr txBox="1"/>
          <p:nvPr/>
        </p:nvSpPr>
        <p:spPr>
          <a:xfrm>
            <a:off x="2180947" y="1837678"/>
            <a:ext cx="78301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dirty="0"/>
              <a:t>지난  회차  복습</a:t>
            </a:r>
            <a:endParaRPr lang="en-US" sz="40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28534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7ED0EA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ㅎ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ㅏ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ㅏ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/>
              <a:t>하</a:t>
            </a:r>
            <a:endParaRPr lang="en-US" sz="13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C30BC8-E496-4454-8F75-0B318B63BD71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367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5394157" y="2781485"/>
            <a:ext cx="1327486" cy="1295028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8800" dirty="0">
                <a:latin typeface="+mn-ea"/>
              </a:rPr>
              <a:t>하</a:t>
            </a:r>
          </a:p>
        </p:txBody>
      </p:sp>
      <p:sp>
        <p:nvSpPr>
          <p:cNvPr id="3" name="타원 2"/>
          <p:cNvSpPr/>
          <p:nvPr/>
        </p:nvSpPr>
        <p:spPr>
          <a:xfrm>
            <a:off x="4953000" y="2286000"/>
            <a:ext cx="2209800" cy="220980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하</a:t>
            </a:r>
          </a:p>
        </p:txBody>
      </p:sp>
      <p:sp>
        <p:nvSpPr>
          <p:cNvPr id="4" name="타원 3"/>
          <p:cNvSpPr/>
          <p:nvPr/>
        </p:nvSpPr>
        <p:spPr>
          <a:xfrm>
            <a:off x="4329863" y="1669297"/>
            <a:ext cx="3532274" cy="3443206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7000">
                <a:latin typeface="+mn-ea"/>
              </a:rPr>
              <a:t>하</a:t>
            </a:r>
            <a:endParaRPr lang="ko-KR" altLang="en-US" sz="17000" dirty="0">
              <a:latin typeface="+mn-ea"/>
            </a:endParaRPr>
          </a:p>
        </p:txBody>
      </p:sp>
      <p:sp>
        <p:nvSpPr>
          <p:cNvPr id="5" name="타원 4"/>
          <p:cNvSpPr/>
          <p:nvPr/>
        </p:nvSpPr>
        <p:spPr>
          <a:xfrm>
            <a:off x="3152233" y="256674"/>
            <a:ext cx="5811334" cy="5739062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8800" dirty="0">
                <a:latin typeface="+mn-ea"/>
              </a:rPr>
              <a:t>하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B9B9823-A04C-49FB-BA22-A7DCA51C6B3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Mountains in the fog">
            <a:extLst>
              <a:ext uri="{FF2B5EF4-FFF2-40B4-BE49-F238E27FC236}">
                <a16:creationId xmlns:a16="http://schemas.microsoft.com/office/drawing/2014/main" id="{0AB198B4-0438-46C8-BA8E-485EB4DB812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95DE7533-F315-434A-BEFB-49E4D43B9EC7}"/>
              </a:ext>
            </a:extLst>
          </p:cNvPr>
          <p:cNvSpPr/>
          <p:nvPr/>
        </p:nvSpPr>
        <p:spPr>
          <a:xfrm>
            <a:off x="395537" y="-2155157"/>
            <a:ext cx="869282" cy="86928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아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3D5BA74-54A9-4BD3-9AA1-7A5B0B965A73}"/>
              </a:ext>
            </a:extLst>
          </p:cNvPr>
          <p:cNvSpPr/>
          <p:nvPr/>
        </p:nvSpPr>
        <p:spPr>
          <a:xfrm rot="19284590">
            <a:off x="1651913" y="-2186239"/>
            <a:ext cx="1543508" cy="1543508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카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51FB2CC-4336-43FB-A55B-DCECD01D438B}"/>
              </a:ext>
            </a:extLst>
          </p:cNvPr>
          <p:cNvSpPr/>
          <p:nvPr/>
        </p:nvSpPr>
        <p:spPr>
          <a:xfrm rot="3146658" flipV="1">
            <a:off x="3834940" y="-2666081"/>
            <a:ext cx="1145298" cy="115093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하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38824C2-CDFD-492B-9729-5759EA2A3C22}"/>
              </a:ext>
            </a:extLst>
          </p:cNvPr>
          <p:cNvSpPr/>
          <p:nvPr/>
        </p:nvSpPr>
        <p:spPr>
          <a:xfrm rot="1467843">
            <a:off x="4894298" y="-2148429"/>
            <a:ext cx="886450" cy="886450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타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78D80AC-1A3A-454A-97B9-27584D96F18D}"/>
              </a:ext>
            </a:extLst>
          </p:cNvPr>
          <p:cNvSpPr/>
          <p:nvPr/>
        </p:nvSpPr>
        <p:spPr>
          <a:xfrm>
            <a:off x="6267456" y="-2260393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ysClr val="windowText" lastClr="000000"/>
                </a:solidFill>
              </a:rPr>
              <a:t>파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59A51B7-FFC9-4069-BADE-142FFB663440}"/>
              </a:ext>
            </a:extLst>
          </p:cNvPr>
          <p:cNvSpPr/>
          <p:nvPr/>
        </p:nvSpPr>
        <p:spPr>
          <a:xfrm flipV="1">
            <a:off x="7681860" y="-2175630"/>
            <a:ext cx="804736" cy="8047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차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D5F03E1-8F6C-48F4-B4A8-C0EC12C731AA}"/>
              </a:ext>
            </a:extLst>
          </p:cNvPr>
          <p:cNvSpPr/>
          <p:nvPr/>
        </p:nvSpPr>
        <p:spPr>
          <a:xfrm flipV="1">
            <a:off x="8699904" y="-2219453"/>
            <a:ext cx="1608134" cy="1608134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tx1"/>
                </a:solidFill>
              </a:rPr>
              <a:t>하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12BA2A5-42E8-4976-BC1C-73CDD290A985}"/>
              </a:ext>
            </a:extLst>
          </p:cNvPr>
          <p:cNvSpPr/>
          <p:nvPr/>
        </p:nvSpPr>
        <p:spPr>
          <a:xfrm rot="13837046" flipH="1" flipV="1">
            <a:off x="10595367" y="-2321064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이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34C981-DABE-454A-97D0-64658A9C8455}"/>
              </a:ext>
            </a:extLst>
          </p:cNvPr>
          <p:cNvSpPr txBox="1"/>
          <p:nvPr/>
        </p:nvSpPr>
        <p:spPr>
          <a:xfrm>
            <a:off x="4178490" y="668739"/>
            <a:ext cx="41079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“</a:t>
            </a:r>
            <a:r>
              <a:rPr lang="ko-KR" altLang="en-US" sz="3600" b="1" dirty="0"/>
              <a:t>하</a:t>
            </a:r>
            <a:r>
              <a:rPr lang="en-US" altLang="ko-KR" sz="3600" b="1" dirty="0"/>
              <a:t>”</a:t>
            </a:r>
            <a:r>
              <a:rPr lang="ko-KR" altLang="en-US" sz="3600" b="1" dirty="0"/>
              <a:t>를 고르세요</a:t>
            </a:r>
            <a:r>
              <a:rPr lang="en-US" altLang="ko-KR" sz="3600" b="1" dirty="0"/>
              <a:t>.</a:t>
            </a:r>
            <a:endParaRPr lang="en-US" sz="3600" b="1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5066C1DC-7E74-4B6E-8CB6-0BA3CDA96EF0}"/>
              </a:ext>
            </a:extLst>
          </p:cNvPr>
          <p:cNvSpPr/>
          <p:nvPr/>
        </p:nvSpPr>
        <p:spPr>
          <a:xfrm rot="10646579" flipV="1">
            <a:off x="6889479" y="-1410103"/>
            <a:ext cx="1145298" cy="115093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하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B11367D-9647-46C5-8D63-C23937C81826}"/>
              </a:ext>
            </a:extLst>
          </p:cNvPr>
          <p:cNvSpPr/>
          <p:nvPr/>
        </p:nvSpPr>
        <p:spPr>
          <a:xfrm flipV="1">
            <a:off x="2851598" y="-2175630"/>
            <a:ext cx="804736" cy="80473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chemeClr val="tx1"/>
                </a:solidFill>
              </a:rPr>
              <a:t>라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552540B6-2284-4D62-BBED-4007CAAC15B5}"/>
              </a:ext>
            </a:extLst>
          </p:cNvPr>
          <p:cNvSpPr/>
          <p:nvPr/>
        </p:nvSpPr>
        <p:spPr>
          <a:xfrm rot="11811044" flipV="1">
            <a:off x="972406" y="-2835860"/>
            <a:ext cx="1145298" cy="1150932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dirty="0">
                <a:solidFill>
                  <a:sysClr val="windowText" lastClr="000000"/>
                </a:solidFill>
              </a:rPr>
              <a:t>하</a:t>
            </a:r>
            <a:endParaRPr lang="en-US" sz="3600" dirty="0">
              <a:solidFill>
                <a:sysClr val="windowText" lastClr="000000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6E7E798-FA95-46C9-B9F5-9234BF6A78D9}"/>
              </a:ext>
            </a:extLst>
          </p:cNvPr>
          <p:cNvSpPr/>
          <p:nvPr/>
        </p:nvSpPr>
        <p:spPr>
          <a:xfrm>
            <a:off x="10124986" y="-1554934"/>
            <a:ext cx="1201096" cy="1201096"/>
          </a:xfrm>
          <a:prstGeom prst="ellipse">
            <a:avLst/>
          </a:prstGeom>
          <a:gradFill flip="none" rotWithShape="1">
            <a:gsLst>
              <a:gs pos="0">
                <a:schemeClr val="bg1">
                  <a:alpha val="35000"/>
                </a:schemeClr>
              </a:gs>
              <a:gs pos="10000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ysClr val="windowText" lastClr="000000"/>
                </a:solidFill>
              </a:rPr>
              <a:t>바</a:t>
            </a:r>
            <a:endParaRPr lang="en-US" sz="4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8132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07407E-6 L 1.04167E-6 0.00024 C -0.00456 0.00602 -0.00964 0.01088 -0.0138 0.0176 C -0.01563 0.02037 -0.01693 0.02431 -0.01784 0.02824 C -0.02149 0.04399 -0.01797 0.03912 -0.02175 0.05278 C -0.02344 0.0588 -0.02565 0.06436 -0.02761 0.07037 C -0.03112 0.09468 -0.03177 0.09329 -0.02774 0.12987 C -0.02734 0.13311 -0.02487 0.13426 -0.0237 0.13704 C -0.02109 0.14329 -0.01263 0.17084 -0.00586 0.17917 C 0.00872 0.19584 -0.00886 0.16621 0.00586 0.18936 C 0.01484 0.20324 0.01536 0.20533 0.02174 0.22084 C 0.02239 0.2257 0.02396 0.2301 0.0237 0.23449 C 0.02331 0.26783 0.022 0.3007 0.01979 0.33287 C 0.01927 0.33912 0.01758 0.34537 0.01575 0.35024 C 0.0056 0.38102 0.00508 0.38033 -0.00599 0.39954 C -0.01289 0.43727 -0.00951 0.42084 -0.01589 0.44862 C -0.01654 0.45834 -0.01693 0.4676 -0.01784 0.47686 C -0.01823 0.48172 -0.01992 0.48635 -0.01979 0.49074 C -0.01862 0.51436 -0.0168 0.53797 -0.0138 0.56135 C -0.01029 0.59005 -0.01042 0.58473 0.00195 0.58912 C 0.00456 0.59399 0.00768 0.59792 0.00989 0.60324 C 0.01172 0.60764 0.01237 0.6125 0.0138 0.61737 C 0.01562 0.62315 0.01784 0.62894 0.01979 0.63496 C 0.02122 0.63959 0.02226 0.64422 0.0237 0.64908 C 0.02995 0.66806 0.02513 0.65162 0.03555 0.66991 C 0.03724 0.67292 0.03815 0.67686 0.03945 0.68033 C 0.0401 0.68403 0.04075 0.6875 0.04167 0.69098 C 0.05312 0.74561 0.05104 0.70417 0.04349 0.83149 C 0.04323 0.83635 0.03945 0.83843 0.0375 0.8419 C 0.03698 0.84514 0.0362 0.84885 0.03568 0.85232 C 0.03476 0.85695 0.03476 0.86181 0.03372 0.86621 C 0.03099 0.87547 0.02565 0.88357 0.02174 0.89028 C 0.01667 0.91783 0.01862 0.90417 0.01575 0.93311 C 0.01706 0.95417 0.0181 0.975 0.01979 0.9963 C 0.02018 1.00116 0.02044 1.00602 0.02187 1.01042 C 0.02253 1.0132 0.02448 1.01459 0.02565 1.01713 C 0.02721 1.02061 0.02825 1.02408 0.02956 1.02778 C 0.03034 1.03241 0.03086 1.03727 0.03164 1.0419 C 0.03216 1.04537 0.03359 1.04862 0.03372 1.05255 C 0.03359 1.08287 0.03711 1.11158 0.0276 1.13658 C 0.02656 1.13936 0.025 1.14121 0.0237 1.14375 C 0.01953 1.15278 0.01992 1.15764 0.0138 1.16482 C 0.01224 1.16644 0.01003 1.16713 0.00794 1.16829 C -0.00612 1.20556 -0.00026 1.18079 0.00195 1.24885 C 0.00143 1.27107 0.00169 1.29352 1.04167E-6 1.31528 C -0.00039 1.31968 -0.003 1.32199 -0.00404 1.32616 C -0.00508 1.33172 -0.00534 1.33774 -0.00599 1.34352 C -0.00846 1.36899 -0.00794 1.35973 -0.00794 1.38565 " pathEditMode="relative" rAng="0" ptsTypes="AAAAAAAAAAAAAAAAAAAAAAAAAAAAAAAAAAAAAAAAAAAAAAAA">
                                      <p:cBhvr>
                                        <p:cTn id="9" dur="8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repeatCount="indefinite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animMotion origin="layout" path="M 1.875E-6 0 L 1.875E-6 0.00023 C -0.00456 0.00602 -0.00964 0.01088 -0.0138 0.01759 C -0.01563 0.02037 -0.01693 0.02431 -0.01784 0.02824 C -0.02149 0.04398 -0.01797 0.03912 -0.02175 0.05278 C -0.02344 0.0588 -0.02565 0.06435 -0.02761 0.07037 C -0.03112 0.09468 -0.03177 0.09329 -0.02774 0.12986 C -0.02735 0.1331 -0.02487 0.13426 -0.0237 0.13704 C -0.0211 0.14329 -0.01263 0.17083 -0.00586 0.17917 C 0.00872 0.19583 -0.00886 0.1662 0.00586 0.18935 C 0.01484 0.20324 0.01536 0.20532 0.02174 0.22083 C 0.02239 0.22569 0.02396 0.23009 0.0237 0.23449 C 0.02331 0.26782 0.022 0.30069 0.01979 0.33287 C 0.01927 0.33912 0.01758 0.34537 0.01575 0.35023 C 0.0056 0.38102 0.00508 0.38032 -0.00599 0.39954 C -0.01289 0.43727 -0.00951 0.42083 -0.01589 0.44861 C -0.01654 0.45833 -0.01693 0.46759 -0.01784 0.47685 C -0.01823 0.48171 -0.01992 0.48634 -0.01979 0.49074 C -0.01862 0.51435 -0.0168 0.53796 -0.0138 0.56134 C -0.01029 0.59005 -0.01042 0.58472 0.00195 0.58912 C 0.00456 0.59398 0.00768 0.59792 0.00989 0.60324 C 0.01172 0.60764 0.01237 0.6125 0.0138 0.61736 C 0.01562 0.62315 0.01784 0.62894 0.01979 0.63495 C 0.02122 0.63958 0.02226 0.64421 0.0237 0.64907 C 0.02995 0.66806 0.02513 0.65162 0.03555 0.66991 C 0.03724 0.67292 0.03815 0.67685 0.03945 0.68032 C 0.0401 0.68403 0.04075 0.6875 0.04166 0.69097 C 0.05312 0.7456 0.05104 0.70417 0.04349 0.83148 C 0.04323 0.83634 0.03945 0.83843 0.0375 0.8419 C 0.03698 0.84514 0.0362 0.84884 0.03568 0.85231 C 0.03476 0.85694 0.03476 0.86181 0.03372 0.8662 C 0.03099 0.87546 0.02565 0.88356 0.02174 0.89028 C 0.01666 0.91782 0.01862 0.90417 0.01575 0.9331 C 0.01706 0.95417 0.0181 0.975 0.01979 0.9963 C 0.02018 1.00116 0.02044 1.00602 0.02187 1.01042 C 0.02252 1.01319 0.02448 1.01458 0.02565 1.01713 C 0.02721 1.0206 0.02825 1.02407 0.02956 1.02778 C 0.03034 1.03241 0.03086 1.03727 0.03164 1.0419 C 0.03216 1.04537 0.03359 1.04861 0.03372 1.05255 C 0.03359 1.08287 0.03711 1.11157 0.0276 1.13657 C 0.02656 1.13935 0.025 1.1412 0.0237 1.14375 C 0.01953 1.15278 0.01992 1.15764 0.0138 1.16481 C 0.01224 1.16644 0.01002 1.16713 0.00794 1.16829 C -0.00612 1.20556 -0.00026 1.18079 0.00195 1.24884 C 0.00143 1.27106 0.00169 1.29352 1.875E-6 1.31528 C -0.00039 1.31968 -0.003 1.32199 -0.00404 1.32616 C -0.00508 1.33171 -0.00534 1.33773 -0.00599 1.34352 C -0.00847 1.36898 -0.00794 1.35972 -0.00794 1.38565 " pathEditMode="relative" rAng="0" ptsTypes="AAAAAAAAAAAAAAAAAAAAAAAAAAAAAAAAAAAAAAAAAAAAAAAA">
                                      <p:cBhvr>
                                        <p:cTn id="11" dur="131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repeatCount="indefinite" fill="hold" grpId="0" nodeType="withEffect">
                                  <p:stCondLst>
                                    <p:cond delay="12000"/>
                                  </p:stCondLst>
                                  <p:childTnLst>
                                    <p:animMotion origin="layout" path="M -4.16667E-7 1.11111E-6 L -4.16667E-7 0.00023 C -0.00456 0.00602 -0.00963 0.01088 -0.0138 0.01759 C -0.01562 0.02037 -0.01693 0.0243 -0.01784 0.02824 C -0.02148 0.04398 -0.01797 0.03912 -0.02174 0.05278 C -0.02344 0.0588 -0.02565 0.06435 -0.0276 0.07037 C -0.03112 0.09467 -0.03177 0.09329 -0.02773 0.12986 C -0.02734 0.1331 -0.02487 0.13426 -0.0237 0.13704 C -0.02109 0.14329 -0.01263 0.17083 -0.00586 0.17917 C 0.00872 0.19583 -0.00885 0.1662 0.00586 0.18935 C 0.01484 0.20324 0.01537 0.20532 0.02175 0.22083 C 0.0224 0.22569 0.02396 0.23009 0.0237 0.23449 C 0.02331 0.26782 0.02201 0.30069 0.01979 0.33287 C 0.01927 0.33912 0.01758 0.34537 0.01576 0.35023 C 0.0056 0.38102 0.00508 0.38032 -0.00599 0.39954 C -0.01289 0.43727 -0.0095 0.42083 -0.01588 0.44861 C -0.01654 0.45833 -0.01693 0.46759 -0.01784 0.47685 C -0.01823 0.48171 -0.01992 0.48634 -0.01979 0.49074 C -0.01862 0.51435 -0.0168 0.53796 -0.0138 0.56134 C -0.01029 0.59005 -0.01042 0.58472 0.00195 0.58912 C 0.00456 0.59398 0.00768 0.59792 0.0099 0.60324 C 0.01172 0.60764 0.01237 0.6125 0.0138 0.61736 C 0.01563 0.62315 0.01784 0.62893 0.01979 0.63495 C 0.02122 0.63958 0.02227 0.64421 0.0237 0.64907 C 0.02995 0.66805 0.02513 0.65162 0.03555 0.66991 C 0.03724 0.67292 0.03815 0.67685 0.03945 0.68032 C 0.0401 0.68403 0.04076 0.6875 0.04167 0.69097 C 0.05313 0.7456 0.05104 0.70417 0.04349 0.83148 C 0.04323 0.83634 0.03945 0.83842 0.0375 0.8419 C 0.03698 0.84514 0.0362 0.84884 0.03568 0.85231 C 0.03477 0.85694 0.03477 0.8618 0.03372 0.8662 C 0.03099 0.87546 0.02565 0.88356 0.02175 0.89028 C 0.01667 0.91782 0.01862 0.90417 0.01576 0.9331 C 0.01706 0.95417 0.0181 0.975 0.01979 0.9963 C 0.02018 1.00116 0.02044 1.00602 0.02188 1.01042 C 0.02253 1.01319 0.02448 1.01458 0.02565 1.01713 C 0.02721 1.0206 0.02826 1.02407 0.02956 1.02778 C 0.03034 1.03241 0.03086 1.03727 0.03164 1.0419 C 0.03216 1.04537 0.03359 1.04861 0.03372 1.05255 C 0.03359 1.08287 0.03711 1.11157 0.0276 1.13657 C 0.02656 1.13935 0.025 1.1412 0.0237 1.14375 C 0.01953 1.15278 0.01992 1.15764 0.0138 1.16481 C 0.01224 1.16643 0.01003 1.16713 0.00794 1.16829 C -0.00612 1.20555 -0.00026 1.18079 0.00195 1.24884 C 0.00143 1.27106 0.00169 1.29352 -4.16667E-7 1.31528 C -0.00039 1.31967 -0.00299 1.32199 -0.00404 1.32616 C -0.00508 1.33171 -0.00534 1.33773 -0.00599 1.34352 C -0.00846 1.36898 -0.00794 1.35972 -0.00794 1.38565 " pathEditMode="relative" rAng="0" ptsTypes="AAAAAAAAAAAAAAAAAAAAAAAAAAAAAAAAAAAAAAAAAAAAAAAA">
                                      <p:cBhvr>
                                        <p:cTn id="13" dur="1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8.33333E-7 4.81481E-6 L -8.33333E-7 0.00023 C -0.00456 0.00601 -0.00963 0.01087 -0.0138 0.01759 C -0.01562 0.02037 -0.01693 0.0243 -0.01784 0.02824 C -0.02148 0.04398 -0.01797 0.03912 -0.02174 0.05277 C -0.02344 0.05879 -0.02565 0.06435 -0.0276 0.07037 C -0.03112 0.09467 -0.03177 0.09328 -0.02773 0.12986 C -0.02734 0.1331 -0.02487 0.13425 -0.0237 0.13703 C -0.02109 0.14328 -0.01263 0.17083 -0.00586 0.17916 C 0.00872 0.19583 -0.00885 0.1662 0.00586 0.18935 C 0.01484 0.20324 0.01537 0.20532 0.02175 0.22083 C 0.0224 0.22569 0.02396 0.23009 0.0237 0.23449 C 0.02331 0.26782 0.02201 0.30069 0.01979 0.33287 C 0.01927 0.33912 0.01758 0.34537 0.01576 0.35023 C 0.0056 0.38101 0.00508 0.38032 -0.00599 0.39953 C -0.01289 0.43726 -0.0095 0.42083 -0.01588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3 0.62314 0.01784 0.62893 0.01979 0.63495 C 0.02122 0.63958 0.02227 0.64421 0.0237 0.64907 C 0.02995 0.66805 0.02513 0.65162 0.03555 0.6699 C 0.03724 0.67291 0.03815 0.67685 0.03945 0.68032 C 0.04011 0.68402 0.04076 0.6875 0.04167 0.69097 C 0.05313 0.7456 0.05104 0.70416 0.04349 0.83148 C 0.04323 0.83634 0.03945 0.83842 0.0375 0.84189 C 0.03698 0.84513 0.0362 0.84884 0.03568 0.85231 C 0.03477 0.85694 0.03477 0.8618 0.03372 0.8662 C 0.03099 0.87546 0.02565 0.88356 0.02175 0.89027 C 0.01667 0.91782 0.01862 0.90416 0.01576 0.9331 C 0.01706 0.95416 0.0181 0.975 0.01979 0.99629 C 0.02018 1.00115 0.02044 1.00601 0.02188 1.01041 C 0.02253 1.01319 0.02448 1.01458 0.02565 1.01712 C 0.02721 1.0206 0.02826 1.02407 0.02956 1.02777 C 0.03034 1.0324 0.03086 1.03726 0.03164 1.04189 C 0.03216 1.04537 0.03359 1.04861 0.03372 1.05254 C 0.03359 1.08287 0.03711 1.11157 0.02761 1.13657 C 0.02656 1.13935 0.025 1.1412 0.0237 1.14375 C 0.01953 1.15277 0.01992 1.15763 0.0138 1.16481 C 0.01224 1.16643 0.01003 1.16712 0.00794 1.16828 C -0.00612 1.20555 -0.00026 1.18078 0.00195 1.24884 C 0.00143 1.27106 0.00169 1.29351 -8.33333E-7 1.31527 C -0.00039 1.31967 -0.00299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15" dur="1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repeatCount="indefinite" fill="hold" grpId="0" nodeType="withEffect">
                                  <p:stCondLst>
                                    <p:cond delay="7500"/>
                                  </p:stCondLst>
                                  <p:childTnLst>
                                    <p:animMotion origin="layout" path="M 8.33333E-7 4.44444E-6 L 8.33333E-7 0.00023 C -0.00456 0.00601 -0.00964 0.01088 -0.0138 0.01759 C -0.01563 0.02037 -0.01693 0.0243 -0.01784 0.02824 C -0.02149 0.04398 -0.01797 0.03912 -0.02175 0.05277 C -0.02344 0.05879 -0.02565 0.06435 -0.0276 0.07037 C -0.03112 0.09467 -0.03177 0.09328 -0.02774 0.12986 C -0.02734 0.1331 -0.02487 0.13425 -0.0237 0.13703 C -0.02109 0.14328 -0.01263 0.17083 -0.00586 0.17916 C 0.00872 0.19583 -0.00885 0.1662 0.00586 0.18935 C 0.01484 0.20324 0.01536 0.20532 0.02174 0.22083 C 0.0224 0.22569 0.02396 0.23009 0.0237 0.23449 C 0.02331 0.26782 0.022 0.30069 0.01979 0.33287 C 0.01927 0.33912 0.01758 0.34537 0.01575 0.35023 C 0.0056 0.38101 0.00508 0.38032 -0.00599 0.39953 C -0.01289 0.43726 -0.00951 0.42083 -0.01589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2 0.62314 0.01784 0.62893 0.01979 0.63495 C 0.02122 0.63958 0.02226 0.64421 0.0237 0.64907 C 0.02995 0.66805 0.02513 0.65162 0.03555 0.6699 C 0.03724 0.67291 0.03815 0.67685 0.03945 0.68032 C 0.0401 0.68402 0.04075 0.6875 0.04167 0.69097 C 0.05312 0.7456 0.05104 0.70416 0.04349 0.83148 C 0.04323 0.83634 0.03945 0.83842 0.0375 0.84189 C 0.03698 0.84513 0.0362 0.84884 0.03568 0.85231 C 0.03476 0.85694 0.03476 0.8618 0.03372 0.8662 C 0.03099 0.87546 0.02565 0.88356 0.02174 0.89027 C 0.01667 0.91782 0.01862 0.90416 0.01575 0.9331 C 0.01706 0.95416 0.0181 0.975 0.01979 0.99629 C 0.02018 1.00115 0.02044 1.00601 0.02187 1.01041 C 0.02253 1.01319 0.02448 1.01458 0.02565 1.01713 C 0.02721 1.0206 0.02825 1.02407 0.02956 1.02777 C 0.03034 1.0324 0.03086 1.03726 0.03164 1.04189 C 0.03216 1.04537 0.03359 1.04861 0.03372 1.05254 C 0.03359 1.08287 0.03711 1.11157 0.0276 1.13657 C 0.02656 1.13935 0.025 1.1412 0.0237 1.14375 C 0.01953 1.15277 0.01992 1.15763 0.0138 1.16481 C 0.01224 1.16643 0.01003 1.16713 0.00794 1.16828 C -0.00612 1.20555 -0.00026 1.18078 0.00195 1.24884 C 0.00143 1.27106 0.00169 1.29351 8.33333E-7 1.31527 C -0.00039 1.31967 -0.003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17" dur="1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0.0638 -2.22222E-6 L -0.0638 0.00023 C -0.07422 0.00602 -0.08581 0.01088 -0.09531 0.01759 C -0.09948 0.02037 -0.10247 0.02431 -0.10456 0.02824 C -0.11289 0.04398 -0.10482 0.03912 -0.11341 0.05278 C -0.11732 0.0588 -0.1224 0.06435 -0.12682 0.07037 C -0.1349 0.09468 -0.13633 0.09329 -0.12708 0.12986 C -0.12617 0.1331 -0.12057 0.13426 -0.11784 0.13704 C -0.11198 0.14329 -0.09258 0.17084 -0.07721 0.17917 C -0.04388 0.19584 -0.08399 0.16621 -0.05039 0.18935 C -0.02982 0.20324 -0.02865 0.20533 -0.01406 0.22084 C -0.01263 0.2257 -0.00899 0.23009 -0.00964 0.23449 C -0.01055 0.26783 -0.01354 0.3007 -0.01862 0.33287 C -0.01979 0.33912 -0.02357 0.34537 -0.02774 0.35023 C -0.05104 0.38102 -0.05221 0.38033 -0.07747 0.39954 C -0.09323 0.43727 -0.08542 0.42084 -0.1 0.44861 C -0.10156 0.45834 -0.10247 0.46759 -0.10456 0.47685 C -0.10547 0.48172 -0.10925 0.48634 -0.10899 0.49074 C -0.10625 0.51435 -0.10208 0.53797 -0.09531 0.56134 C -0.08724 0.59005 -0.0875 0.58472 -0.05925 0.58912 C -0.05339 0.59398 -0.04622 0.59792 -0.04115 0.60324 C -0.03698 0.60764 -0.03555 0.6125 -0.03229 0.61736 C -0.02813 0.62315 -0.02305 0.62894 -0.01862 0.63496 C -0.01524 0.63959 -0.01289 0.64422 -0.00964 0.64908 C 0.00469 0.66806 -0.00638 0.65162 0.01745 0.66991 C 0.02135 0.67292 0.02344 0.67685 0.0263 0.68033 C 0.02786 0.68403 0.0293 0.6875 0.03138 0.69097 C 0.05755 0.7456 0.05286 0.70417 0.03555 0.83148 C 0.03503 0.83634 0.0263 0.83843 0.02187 0.8419 C 0.0207 0.84514 0.01888 0.84884 0.01771 0.85232 C 0.01562 0.85695 0.01562 0.86181 0.01328 0.86621 C 0.00703 0.87547 -0.00521 0.88357 -0.01406 0.89028 C -0.02565 0.91783 -0.02122 0.90417 -0.02774 0.9331 C -0.02487 0.95417 -0.0224 0.975 -0.01862 0.9963 C -0.01771 1.00116 -0.01706 1.00602 -0.0138 1.01042 C -0.01237 1.0132 -0.00781 1.01459 -0.00521 1.01713 C -0.00156 1.0206 0.00078 1.02408 0.00378 1.02778 C 0.00547 1.03241 0.00677 1.03727 0.00846 1.0419 C 0.00963 1.04537 0.01302 1.04861 0.01328 1.05255 C 0.01302 1.08287 0.02096 1.11158 -0.00078 1.13658 C -0.00313 1.13935 -0.00664 1.14121 -0.00964 1.14375 C -0.01914 1.15278 -0.01823 1.15764 -0.03229 1.16482 C -0.03581 1.16644 -0.04089 1.16713 -0.04557 1.16829 C -0.07774 1.20556 -0.06432 1.18079 -0.05925 1.24884 C -0.06055 1.27107 -0.0599 1.29352 -0.0638 1.31528 C -0.06471 1.31968 -0.07057 1.32199 -0.07305 1.32616 C -0.07539 1.33172 -0.07591 1.33773 -0.07747 1.34352 C -0.08307 1.36898 -0.0819 1.35972 -0.0819 1.38565 " pathEditMode="relative" rAng="0" ptsTypes="AAAAAAAAAAAAAAAAAAAAAAAAAAAAAAAAAAAAAAAAAAAAAAAA">
                                      <p:cBhvr>
                                        <p:cTn id="19" dur="1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74" y="69282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8.33333E-7 4.81481E-6 L -8.33333E-7 0.00023 C -0.00456 0.00601 -0.00963 0.01087 -0.0138 0.01759 C -0.01562 0.02037 -0.01693 0.0243 -0.01784 0.02824 C -0.02148 0.04398 -0.01797 0.03912 -0.02174 0.05277 C -0.02344 0.05879 -0.02565 0.06435 -0.0276 0.07037 C -0.03112 0.09467 -0.03177 0.09328 -0.02773 0.12986 C -0.02734 0.1331 -0.02487 0.13425 -0.0237 0.13703 C -0.02109 0.14328 -0.01263 0.17083 -0.00586 0.17916 C 0.00872 0.19583 -0.00885 0.1662 0.00586 0.18935 C 0.01484 0.20324 0.01537 0.20532 0.02175 0.22083 C 0.0224 0.22569 0.02396 0.23009 0.0237 0.23449 C 0.02331 0.26782 0.02201 0.30069 0.01979 0.33287 C 0.01927 0.33912 0.01758 0.34537 0.01576 0.35023 C 0.0056 0.38101 0.00508 0.38032 -0.00599 0.39953 C -0.01289 0.43726 -0.0095 0.42083 -0.01588 0.44861 C -0.01654 0.45833 -0.01693 0.46759 -0.01784 0.47685 C -0.01823 0.48171 -0.01992 0.48634 -0.01979 0.49074 C -0.01862 0.51435 -0.0168 0.53796 -0.0138 0.56134 C -0.01029 0.59004 -0.01042 0.58472 0.00195 0.58912 C 0.00456 0.59398 0.00768 0.59791 0.0099 0.60324 C 0.01172 0.60763 0.01237 0.6125 0.0138 0.61736 C 0.01563 0.62314 0.01784 0.62893 0.01979 0.63495 C 0.02122 0.63958 0.02227 0.64421 0.0237 0.64907 C 0.02995 0.66805 0.02513 0.65162 0.03555 0.6699 C 0.03724 0.67291 0.03815 0.67685 0.03945 0.68032 C 0.04011 0.68402 0.04076 0.6875 0.04167 0.69097 C 0.05313 0.7456 0.05104 0.70416 0.04349 0.83148 C 0.04323 0.83634 0.03945 0.83842 0.0375 0.84189 C 0.03698 0.84513 0.0362 0.84884 0.03568 0.85231 C 0.03477 0.85694 0.03477 0.8618 0.03372 0.8662 C 0.03099 0.87546 0.02565 0.88356 0.02175 0.89027 C 0.01667 0.91782 0.01862 0.90416 0.01576 0.9331 C 0.01706 0.95416 0.0181 0.975 0.01979 0.99629 C 0.02018 1.00115 0.02044 1.00601 0.02188 1.01041 C 0.02253 1.01319 0.02448 1.01458 0.02565 1.01712 C 0.02721 1.0206 0.02826 1.02407 0.02956 1.02777 C 0.03034 1.0324 0.03086 1.03726 0.03164 1.04189 C 0.03216 1.04537 0.03359 1.04861 0.03372 1.05254 C 0.03359 1.08287 0.03711 1.11157 0.02761 1.13657 C 0.02656 1.13935 0.025 1.1412 0.0237 1.14375 C 0.01953 1.15277 0.01992 1.15763 0.0138 1.16481 C 0.01224 1.16643 0.01003 1.16712 0.00794 1.16828 C -0.00612 1.20555 -0.00026 1.18078 0.00195 1.24884 C 0.00143 1.27106 0.00169 1.29351 -8.33333E-7 1.31527 C -0.00039 1.31967 -0.00299 1.32199 -0.00404 1.32615 C -0.00508 1.33171 -0.00534 1.33773 -0.00599 1.34351 C -0.00846 1.36898 -0.00794 1.35972 -0.00794 1.38564 " pathEditMode="relative" rAng="0" ptsTypes="AAAAAAAAAAAAAAAAAAAAAAAAAAAAAAAAAAAAAAAAAAAAAAAA">
                                      <p:cBhvr>
                                        <p:cTn id="21" dur="1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fill="hold" grpId="0" nodeType="withEffect">
                                  <p:stCondLst>
                                    <p:cond delay="5700"/>
                                  </p:stCondLst>
                                  <p:childTnLst>
                                    <p:animMotion origin="layout" path="M -2.70833E-6 -1.85185E-6 L -2.70833E-6 0.00023 C -0.00455 0.00602 -0.00963 0.01088 -0.0138 0.01759 C -0.01562 0.02037 -0.01692 0.02431 -0.01784 0.02824 C -0.02148 0.04398 -0.01797 0.03912 -0.02174 0.05278 C -0.02343 0.0588 -0.02565 0.06435 -0.0276 0.07037 C -0.03112 0.09468 -0.03177 0.09329 -0.02773 0.12986 C -0.02734 0.1331 -0.02487 0.13426 -0.0237 0.13704 C -0.02109 0.14329 -0.01263 0.17084 -0.00586 0.17917 C 0.00873 0.19584 -0.00885 0.16621 0.00586 0.18935 C 0.01485 0.20324 0.01537 0.20533 0.02175 0.22084 C 0.0224 0.2257 0.02396 0.23009 0.0237 0.23449 C 0.02331 0.26783 0.02201 0.3007 0.01979 0.33287 C 0.01927 0.33912 0.01758 0.34537 0.01576 0.35023 C 0.0056 0.38102 0.00508 0.38033 -0.00599 0.39954 C -0.01289 0.43727 -0.0095 0.42084 -0.01588 0.44861 C -0.01653 0.45834 -0.01692 0.46759 -0.01784 0.47685 C -0.01823 0.48171 -0.01992 0.48634 -0.01979 0.49074 C -0.01862 0.51435 -0.01679 0.53796 -0.0138 0.56134 C -0.01028 0.59005 -0.01041 0.58472 0.00196 0.58912 C 0.00456 0.59398 0.00769 0.59792 0.0099 0.60324 C 0.01172 0.60764 0.01237 0.6125 0.0138 0.61736 C 0.01563 0.62315 0.01784 0.62894 0.01979 0.63496 C 0.02123 0.63959 0.02227 0.64421 0.0237 0.64908 C 0.02995 0.66806 0.02513 0.65162 0.03555 0.66991 C 0.03724 0.67292 0.03815 0.67685 0.03946 0.68033 C 0.04011 0.68403 0.04076 0.6875 0.04167 0.69097 C 0.05313 0.7456 0.05104 0.70417 0.04349 0.83148 C 0.04323 0.83634 0.03946 0.83843 0.0375 0.8419 C 0.03698 0.84514 0.0362 0.84884 0.03568 0.85232 C 0.03477 0.85695 0.03477 0.86181 0.03373 0.86621 C 0.03099 0.87546 0.02565 0.88357 0.02175 0.89028 C 0.01667 0.91783 0.01862 0.90417 0.01576 0.9331 C 0.01706 0.95417 0.0181 0.975 0.01979 0.9963 C 0.02019 1.00116 0.02045 1.00602 0.02188 1.01042 C 0.02253 1.0132 0.02448 1.01459 0.02565 1.01713 C 0.02722 1.0206 0.02826 1.02408 0.02956 1.02778 C 0.03034 1.03241 0.03086 1.03727 0.03164 1.0419 C 0.03216 1.04537 0.0336 1.04861 0.03373 1.05255 C 0.0336 1.08287 0.03711 1.11158 0.02761 1.13658 C 0.02657 1.13935 0.025 1.14121 0.0237 1.14375 C 0.01953 1.15278 0.01992 1.15764 0.0138 1.16482 C 0.01224 1.16644 0.01003 1.16713 0.00795 1.16829 C -0.00612 1.20556 -0.00026 1.18079 0.00196 1.24884 C 0.00144 1.27107 0.0017 1.29352 -2.70833E-6 1.31528 C -0.00039 1.31968 -0.00299 1.32199 -0.00403 1.32616 C -0.00508 1.33171 -0.00534 1.33773 -0.00599 1.34352 C -0.00846 1.36898 -0.00794 1.35972 -0.00794 1.38565 " pathEditMode="relative" rAng="0" ptsTypes="AAAAAAAAAAAAAAAAAAAAAAAAAAAAAAAAAAAAAAAAAAAAAAAA">
                                      <p:cBhvr>
                                        <p:cTn id="23" dur="1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fill="hold" grpId="0" nodeType="withEffect">
                                  <p:stCondLst>
                                    <p:cond delay="3400"/>
                                  </p:stCondLst>
                                  <p:childTnLst>
                                    <p:animMotion origin="layout" path="M 2.5E-6 3.7037E-7 L 2.5E-6 0.00023 C -0.00456 0.00602 -0.00964 0.01088 -0.0138 0.01759 C -0.01563 0.02037 -0.01693 0.02431 -0.01784 0.02824 C -0.02149 0.04398 -0.01797 0.03912 -0.02175 0.05278 C -0.02344 0.0588 -0.02565 0.06435 -0.02761 0.07037 C -0.03112 0.09468 -0.03177 0.09329 -0.02774 0.12986 C -0.02735 0.1331 -0.02487 0.13426 -0.0237 0.13704 C -0.0211 0.14329 -0.01263 0.17083 -0.00586 0.17917 C 0.00872 0.19583 -0.00886 0.1662 0.00586 0.18935 C 0.01484 0.20324 0.01536 0.20532 0.02174 0.22083 C 0.02239 0.22569 0.02396 0.23009 0.0237 0.23449 C 0.0233 0.26782 0.022 0.30069 0.01979 0.33287 C 0.01927 0.33912 0.01758 0.34537 0.01575 0.35023 C 0.0056 0.38102 0.00508 0.38032 -0.00599 0.39954 C -0.01289 0.43727 -0.00951 0.42083 -0.01589 0.44861 C -0.01654 0.45833 -0.01693 0.46759 -0.01784 0.47685 C -0.01823 0.48171 -0.01992 0.48634 -0.01979 0.49074 C -0.01862 0.51435 -0.0168 0.53796 -0.0138 0.56134 C -0.01029 0.59005 -0.01042 0.58472 0.00195 0.58912 C 0.00455 0.59398 0.00768 0.59792 0.00989 0.60324 C 0.01172 0.60764 0.01237 0.6125 0.0138 0.61736 C 0.01562 0.62315 0.01784 0.62893 0.01979 0.63495 C 0.02122 0.63958 0.02226 0.64421 0.0237 0.64907 C 0.02995 0.66806 0.02513 0.65162 0.03554 0.66991 C 0.03724 0.67292 0.03815 0.67685 0.03945 0.68032 C 0.0401 0.68403 0.04075 0.6875 0.04166 0.69097 C 0.05312 0.7456 0.05104 0.70417 0.04349 0.83148 C 0.04323 0.83634 0.03945 0.83843 0.0375 0.8419 C 0.03698 0.84514 0.0362 0.84884 0.03567 0.85231 C 0.03476 0.85694 0.03476 0.86181 0.03372 0.8662 C 0.03099 0.87546 0.02565 0.88356 0.02174 0.89028 C 0.01666 0.91782 0.01862 0.90417 0.01575 0.9331 C 0.01705 0.95417 0.0181 0.975 0.01979 0.9963 C 0.02018 1.00116 0.02044 1.00602 0.02187 1.01042 C 0.02252 1.01319 0.02448 1.01458 0.02565 1.01713 C 0.02721 1.0206 0.02825 1.02407 0.02955 1.02778 C 0.03034 1.03241 0.03086 1.03727 0.03164 1.0419 C 0.03216 1.04537 0.03359 1.04861 0.03372 1.05255 C 0.03359 1.08287 0.03711 1.11157 0.0276 1.13657 C 0.02656 1.13935 0.025 1.1412 0.0237 1.14375 C 0.01953 1.15278 0.01992 1.15764 0.0138 1.16481 C 0.01224 1.16643 0.01002 1.16713 0.00794 1.16829 C -0.00612 1.20556 -0.00026 1.18079 0.00195 1.24884 C 0.00143 1.27106 0.00169 1.29352 2.5E-6 1.31528 C -0.00039 1.31968 -0.003 1.32199 -0.00404 1.32616 C -0.00508 1.33171 -0.00534 1.33773 -0.00599 1.34352 C -0.00847 1.36898 -0.00795 1.35972 -0.00795 1.38565 " pathEditMode="relative" rAng="0" ptsTypes="AAAAAAAAAAAAAAAAAAAAAAAAAAAAAAAAAAAAAAAAAAAAAAAA">
                                      <p:cBhvr>
                                        <p:cTn id="25" dur="1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1" y="69282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0" presetClass="path" presetSubtype="0" accel="50000" decel="5000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animMotion origin="layout" path="M 0.00299 0.03565 L 0.00299 0.03565 C 0.0013 0.03727 -0.01146 0.04792 -0.01419 0.05208 C -0.01576 0.05463 -0.01667 0.05857 -0.0181 0.06157 C -0.0207 0.06713 -0.02357 0.07222 -0.02604 0.07778 C -0.03047 0.08843 -0.03099 0.09097 -0.03386 0.10116 C -0.03347 0.10602 -0.03438 0.11181 -0.03255 0.11528 C -0.02956 0.1213 -0.02448 0.12245 -0.0207 0.12708 C -0.01914 0.1287 -0.01823 0.13194 -0.0168 0.13403 C -0.01341 0.13889 -0.0099 0.14375 -0.00625 0.14815 C -0.00495 0.14954 -0.00352 0.15093 -0.00235 0.15278 C 1.66667E-6 0.15625 0.00208 0.16042 0.0043 0.16435 L 0.01211 0.17847 C 0.01263 0.18449 0.01497 0.20162 0.01211 0.2088 C 0.01146 0.21088 0.0095 0.21042 0.0082 0.21111 C -0.02474 0.20394 -0.01328 0.21019 -0.02735 0.20185 C -0.03255 0.20347 -0.03789 0.20417 -0.0431 0.20648 C -0.04466 0.20718 -0.04557 0.20995 -0.04701 0.21111 C -0.04831 0.21227 -0.04974 0.21273 -0.05104 0.21343 C -0.05143 0.21667 -0.05248 0.21968 -0.05235 0.22292 C -0.05195 0.2338 -0.05195 0.24537 -0.04974 0.25556 C -0.04623 0.27153 -0.04375 0.2706 -0.03789 0.27431 C -0.01745 0.2875 -0.03724 0.27685 -0.0168 0.2838 C 0.00612 0.29144 -0.00677 0.28819 0.0095 0.29537 C 0.01172 0.2963 0.01393 0.29699 0.01614 0.29769 C 0.02057 0.30139 0.03528 0.31111 0.04245 0.32083 C 0.04687 0.32708 0.05156 0.33264 0.0556 0.33958 C 0.0569 0.3419 0.05846 0.34398 0.0595 0.34653 C 0.06224 0.35301 0.06549 0.36551 0.06745 0.37245 C 0.06653 0.38634 0.06758 0.40116 0.06484 0.41435 C 0.06341 0.42107 0.05911 0.42477 0.0556 0.42847 C 0.05364 0.43056 0.05117 0.42963 0.04896 0.43079 C 0.04674 0.43194 0.04466 0.43426 0.04245 0.43542 C 0.03672 0.43889 0.03112 0.44213 0.02539 0.44491 C 0.02278 0.44607 0.02005 0.44653 0.01745 0.44722 C 0.01614 0.44884 0.01497 0.45116 0.01354 0.45185 C -0.00768 0.46042 -0.028 0.46088 -0.04974 0.46366 C -0.05534 0.46505 -0.06107 0.46713 -0.0668 0.46829 C -0.07201 0.46944 -0.07735 0.46944 -0.08255 0.4706 C -0.09089 0.47245 -0.09922 0.47546 -0.10755 0.47755 L -0.1168 0.47986 C -0.1237 0.48819 -0.11745 0.48194 -0.12604 0.48704 C -0.12826 0.48819 -0.13034 0.49005 -0.13255 0.49167 C -0.13386 0.49259 -0.13516 0.49329 -0.13659 0.49398 C -0.13789 0.49699 -0.13906 0.50046 -0.1405 0.50324 C -0.14206 0.50671 -0.14531 0.50833 -0.1457 0.51273 C -0.14896 0.54074 -0.1461 0.53519 -0.13789 0.54537 C -0.13555 0.54838 -0.13347 0.55185 -0.13125 0.55486 C -0.12995 0.55648 -0.12865 0.5581 -0.12735 0.55949 C -0.12123 0.56574 -0.11511 0.57222 -0.10886 0.57824 C -0.10768 0.5794 -0.10625 0.57986 -0.10495 0.58056 C -0.07162 0.59537 -0.10768 0.5787 -0.08659 0.5875 C -0.08125 0.58982 -0.07617 0.59329 -0.0707 0.59444 C -0.06029 0.59722 -0.04974 0.59838 -0.03919 0.59931 C -0.02253 0.60069 -0.00586 0.60069 0.01081 0.60162 C 0.01653 0.60324 0.02226 0.6044 0.02799 0.60625 C 0.03633 0.60903 0.04453 0.61366 0.05299 0.61551 C 0.05651 0.61644 0.06002 0.6169 0.06354 0.61806 C 0.06575 0.61852 0.06784 0.61968 0.07005 0.62037 C 0.07318 0.6213 0.07617 0.62176 0.0793 0.62269 C 0.08542 0.62801 0.0914 0.6338 0.09765 0.63889 C 0.10195 0.64259 0.10651 0.64537 0.11081 0.64838 C 0.11211 0.64931 0.11354 0.64954 0.11484 0.65069 C 0.11627 0.65185 0.11732 0.6544 0.11875 0.65532 C 0.15716 0.68264 0.10573 0.63866 0.16224 0.68588 C 0.1681 0.69074 0.17344 0.69745 0.1793 0.70208 C 0.18307 0.70509 0.18737 0.70625 0.19114 0.70926 C 0.20013 0.7162 0.20872 0.72477 0.21745 0.73264 C 0.22096 0.73565 0.22487 0.73773 0.22799 0.7419 C 0.22969 0.74421 0.23138 0.74699 0.2332 0.74884 C 0.2345 0.75023 0.23594 0.75023 0.23724 0.75116 C 0.24479 0.75787 0.25195 0.76551 0.2595 0.77222 C 0.26523 0.77732 0.27109 0.78125 0.27669 0.78634 C 0.27812 0.7875 0.27917 0.78982 0.2806 0.79097 C 0.28971 0.79907 0.29909 0.80648 0.3082 0.81435 C 0.31094 0.81667 0.31614 0.82153 0.31614 0.82153 C 0.31745 0.82454 0.32044 0.82685 0.32005 0.83079 C 0.31849 0.84931 0.31667 0.86898 0.31094 0.88449 C 0.31002 0.88704 0.30937 0.88958 0.3082 0.89167 C 0.30586 0.89583 0.30351 0.90069 0.30039 0.90324 C 0.29362 0.9088 0.28646 0.91204 0.2793 0.91505 C 0.27539 0.91667 0.27135 0.91667 0.26745 0.91736 C 0.25703 0.92199 0.26289 0.91991 0.24505 0.92199 L 0.1793 0.92894 L 0.12539 0.9338 C 0.11784 0.93449 0.11042 0.93588 0.10299 0.93611 L -0.2418 0.94074 C -0.2444 0.94144 -0.2474 0.94051 -0.24974 0.94306 C -0.2582 0.95208 -0.25625 0.97176 -0.25235 0.98519 C -0.24987 0.99352 -0.24427 0.99722 -0.2405 1.00394 C -0.22305 1.03495 -0.26315 0.97639 -0.22474 1.03194 C -0.21693 1.04306 -0.21185 1.04792 -0.20235 1.05532 C -0.19102 1.06435 -0.17982 1.07384 -0.1681 1.08102 C -0.16094 1.08565 -0.15313 1.08657 -0.1457 1.09051 C -0.13985 1.09352 -0.13451 1.09884 -0.12865 1.10208 C -0.12604 1.10347 -0.12344 1.10394 -0.1207 1.1044 C -0.11068 1.10625 -0.10052 1.10764 -0.0905 1.10903 C -0.05651 1.12199 -0.08438 1.10926 -0.06289 1.12315 C -0.05651 1.12732 -0.05755 1.12338 -0.05104 1.13009 C -0.04466 1.13657 -0.03255 1.15116 -0.03255 1.15116 C -0.03164 1.15347 -0.03112 1.15648 -0.02995 1.15833 C -0.01406 1.18171 -0.03373 1.14676 -0.0207 1.16759 C -0.01745 1.17269 -0.01472 1.1787 -0.01146 1.18403 C -0.00951 1.18727 -0.00703 1.19005 -0.00495 1.19329 C 0.0026 1.20532 -0.00117 1.20069 0.0056 1.21667 C 0.00768 1.22153 0.01028 1.22569 0.01211 1.23079 C 0.01471 1.2375 0.01706 1.24884 0.01875 1.25648 C 0.01784 1.27755 0.01823 1.29884 0.01614 1.31968 C 0.01549 1.32523 0.01237 1.3287 0.01081 1.33357 C 0.00924 1.33889 0.00833 1.34468 0.0069 1.35 C 0.00117 1.37199 0.00495 1.35625 -0.00104 1.37569 C -0.01042 1.40648 -0.00169 1.37801 -0.00625 1.39676 C -0.00964 1.41111 -0.00847 1.40162 -0.01146 1.41782 C -0.01432 1.43287 -0.0138 1.43218 -0.0155 1.44583 C -0.01628 1.45301 -0.01719 1.45995 -0.0181 1.4669 C -0.02018 1.51759 -0.0194 1.48889 -0.0194 1.55347 L -0.0168 1.55833 " pathEditMode="relative" ptsTypes="AAAAAAAAAAAAAAAAAAAAAAAAAAAAAAAAAAAAAAAAAAAAAAAAAAAAAAAAAAAAAAAAAAAAAAAAAAAAAAAAAAAAAAAAAAAAAAAAAAAAAAAAAAAAAAAAAAAAA">
                                      <p:cBhvr>
                                        <p:cTn id="27" dur="9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0.00078 0.13611 L 0.00078 0.13611 C -0.01016 0.13773 -0.02123 0.13796 -0.03216 0.14097 C -0.0362 0.1419 -0.04011 0.14537 -0.04401 0.14792 C -0.04844 0.15093 -0.05716 0.15718 -0.05716 0.15718 C -0.05964 0.17106 -0.05625 0.15856 -0.06367 0.16898 C -0.06667 0.17315 -0.06901 0.17824 -0.07162 0.1831 C -0.07201 0.18542 -0.07266 0.1875 -0.07292 0.19005 C -0.07487 0.20648 -0.07539 0.21944 -0.07032 0.23657 C -0.06914 0.24028 -0.06576 0.23912 -0.06367 0.2412 C -0.0487 0.25671 -0.06081 0.25116 -0.04662 0.25532 C -0.04271 0.25995 -0.0388 0.26505 -0.03477 0.26921 C -0.0336 0.2706 -0.03216 0.27106 -0.03086 0.27176 C -0.02735 0.27338 -0.02383 0.27477 -0.02032 0.27639 C -0.01628 0.27801 -0.01237 0.27917 -0.00847 0.28102 C -0.00534 0.28241 -0.00222 0.28403 0.00078 0.28565 C 0.00208 0.28634 0.00338 0.2875 0.00468 0.28796 C 0.00872 0.28981 0.01263 0.2912 0.01653 0.29282 C 0.01679 0.29306 0.03021 0.30694 0.03242 0.31366 C 0.03372 0.31806 0.03502 0.32778 0.03502 0.32778 C 0.0345 0.33403 0.03515 0.34074 0.03372 0.34653 C 0.03281 0.35 0.03021 0.35139 0.02838 0.35347 C 0.02031 0.36366 0.01797 0.36667 0.00742 0.37222 C 0.00312 0.37454 -0.0013 0.37662 -0.00573 0.37685 C -0.03607 0.37894 -0.06628 0.37847 -0.09662 0.37917 C -0.10104 0.38241 -0.10534 0.38588 -0.10977 0.38866 C -0.11185 0.38981 -0.11433 0.38912 -0.11641 0.39097 C -0.12539 0.39931 -0.14271 0.41898 -0.14271 0.41898 C -0.14349 0.42222 -0.14453 0.42523 -0.14532 0.42847 C -0.14675 0.43449 -0.14766 0.44097 -0.14922 0.44699 C -0.14987 0.44977 -0.15104 0.45185 -0.15183 0.45417 C -0.15104 0.46505 -0.15117 0.50741 -0.14401 0.52662 C -0.14336 0.52847 -0.14232 0.53009 -0.14141 0.53125 C -0.13802 0.53542 -0.13464 0.53981 -0.13086 0.54306 C -0.128 0.54537 -0.12474 0.54676 -0.12162 0.54769 C -0.11641 0.54907 -0.11107 0.54977 -0.10586 0.55 L 0.00599 0.55231 C 0.01093 0.56412 0.01614 0.57523 0.02057 0.5875 C 0.02278 0.59398 0.02383 0.60162 0.02578 0.60856 C 0.02786 0.61574 0.03021 0.62245 0.03242 0.62963 C 0.03359 0.64468 0.03502 0.65324 0.03242 0.66921 C 0.03138 0.67546 0.02864 0.68009 0.02708 0.68565 C 0.02643 0.68796 0.02682 0.69097 0.02578 0.69282 C 0.02396 0.69583 0.02122 0.69699 0.01927 0.69977 C 0.01731 0.70255 0.01601 0.70648 0.01393 0.70903 C 0.01276 0.71042 0.01133 0.71042 0.01002 0.71134 C 0.00026 0.71875 0.0095 0.71458 -0.00313 0.71852 C -0.01407 0.73125 0.00325 0.7125 -0.02162 0.72546 C -0.02461 0.72708 -0.02683 0.73171 -0.02943 0.73472 C -0.03555 0.75093 -0.03373 0.74352 -0.03607 0.75579 C -0.03568 0.76204 -0.03763 0.77083 -0.03477 0.77454 C -0.03008 0.78056 -0.02344 0.77824 -0.01758 0.77917 C -0.00716 0.78125 0.00338 0.78241 0.01393 0.78403 C 0.01523 0.78542 0.01731 0.78611 0.01784 0.78866 C 0.01927 0.79444 0.01862 0.80116 0.01927 0.80741 C 0.01953 0.81042 0.02005 0.81366 0.02057 0.81667 C 0.01836 0.82685 0.01718 0.83796 0.01393 0.84699 C 0.01302 0.84977 0.01041 0.84884 0.00872 0.84954 C 0.00078 0.85208 -0.01498 0.85648 -0.01498 0.85648 C -0.01628 0.85718 -0.01771 0.85764 -0.01901 0.8588 C -0.02292 0.86273 -0.025 0.86736 -0.02813 0.87292 C -0.02891 0.87963 -0.03151 0.89282 -0.02683 0.89861 C -0.02149 0.90509 -0.01459 0.90625 -0.00847 0.91019 C 0.00182 0.9169 -0.00573 0.91366 0.00468 0.91736 C 0.00859 0.92245 0.01237 0.92662 0.01523 0.93356 C 0.0207 0.94653 0.01445 0.94097 0.02187 0.94537 C 0.02356 0.95 0.02513 0.95486 0.02708 0.95926 C 0.02825 0.96204 0.02995 0.96366 0.03112 0.96644 C 0.03255 0.97014 0.03372 0.97407 0.03502 0.97801 C 0.03646 0.98264 0.03776 0.98727 0.03893 0.99213 C 0.04101 1.00069 0.04166 1.00694 0.04297 1.01551 C 0.04153 1.04444 0.04101 1.07338 0.03893 1.10208 C 0.03854 1.10718 0.03073 1.11806 0.02968 1.11852 C 0.022 1.12199 0.01393 1.12083 0.00599 1.12315 L -0.00183 1.12546 C -0.00313 1.12708 -0.00443 1.12894 -0.00573 1.13009 C -0.00795 1.13194 -0.01016 1.13333 -0.01237 1.13472 C -0.01367 1.13565 -0.01511 1.13611 -0.01628 1.13704 C -0.01953 1.14005 -0.02266 1.14282 -0.02552 1.14653 C -0.02878 1.15069 -0.0319 1.15556 -0.03477 1.16065 C -0.04336 1.17593 -0.04519 1.18125 -0.05052 1.20023 C -0.05117 1.20255 -0.05144 1.20509 -0.05183 1.20741 C -0.05235 1.21667 -0.05261 1.22616 -0.05313 1.23542 C -0.05443 1.25347 -0.05834 1.25509 -0.05313 1.27986 C -0.05196 1.28565 -0.04792 1.28773 -0.04532 1.29144 C -0.03763 1.30255 -0.03946 1.29861 -0.02813 1.31019 C -0.02683 1.31157 -0.02539 1.31296 -0.02422 1.31481 C -0.02136 1.31991 -0.01901 1.32593 -0.01628 1.33125 L -0.01758 1.38287 " pathEditMode="relative" ptsTypes="AAAAAAAAAAAAAAAAAAAAAAAAAAAAAAAAAAAAAAAAAAAAAAAAAAAAAAAAAAAAAAAAAAAAAAAAAAAAAAAAAAAAAAAAA">
                                      <p:cBhvr>
                                        <p:cTn id="29" dur="9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animMotion origin="layout" path="M 0.00508 0.02199 L 0.00508 0.02199 C 0.0099 0.0338 0.01393 0.04653 0.01953 0.05718 C 0.04089 0.09838 0.02813 0.06875 0.04193 0.0875 C 0.04557 0.09259 0.04883 0.09861 0.05235 0.10394 C 0.05378 0.10949 0.05638 0.11435 0.05638 0.12037 C 0.05638 0.13681 0.05755 0.15556 0.05235 0.16945 C 0.04883 0.17917 0.03998 0.17662 0.03399 0.18125 C 0.03164 0.18287 0.02995 0.18704 0.02735 0.1882 C 0.01875 0.1919 0.00977 0.19213 0.00104 0.19514 C -0.00924 0.19884 -0.00586 0.19746 -0.01992 0.20463 C -0.02135 0.20533 -0.02265 0.20579 -0.02396 0.20695 C -0.02617 0.20903 -0.02825 0.21158 -0.03047 0.21389 C -0.03242 0.22755 -0.0345 0.23472 -0.02526 0.24884 C -0.02187 0.25394 -0.01654 0.25278 -0.01211 0.25347 C 0.00938 0.25671 0.03086 0.2581 0.05235 0.26042 C 0.07852 0.28889 0.07031 0.27338 0.08138 0.29792 C 0.08216 0.30347 0.0832 0.3088 0.08399 0.31435 C 0.08711 0.33866 0.0862 0.37523 0.08399 0.39375 C 0.08229 0.40764 0.07552 0.41482 0.07083 0.42431 C 0.06979 0.42639 0.06302 0.4419 0.06029 0.44537 C 0.05873 0.44722 0.05677 0.44861 0.05508 0.45 C 0.05378 0.45093 0.05248 0.45162 0.05104 0.45232 C 0.04805 0.45394 0.04492 0.45533 0.04193 0.45695 C 0.02344 0.45625 0.00495 0.45741 -0.01341 0.45463 C -0.01667 0.45417 -0.0194 0.44931 -0.02265 0.44769 C -0.02825 0.44468 -0.03398 0.44283 -0.03971 0.44051 C -0.04518 0.43843 -0.04844 0.43773 -0.05417 0.43588 C -0.0638 0.4375 -0.07357 0.43727 -0.08307 0.44051 C -0.08529 0.44144 -0.08646 0.4456 -0.08841 0.44769 C -0.0901 0.44954 -0.09193 0.4507 -0.09362 0.45232 C -0.10794 0.46644 -0.09232 0.45093 -0.10677 0.47107 C -0.10833 0.47315 -0.11042 0.47361 -0.11211 0.4757 C -0.11575 0.48056 -0.11784 0.4875 -0.11992 0.49445 C -0.12135 0.49908 -0.12252 0.50371 -0.12396 0.50857 C -0.12396 0.50949 -0.12565 0.52894 -0.12656 0.53195 C -0.12786 0.53611 -0.13008 0.53959 -0.13177 0.54352 C -0.13255 0.54769 -0.13424 0.55602 -0.13437 0.55996 C -0.13515 0.57477 -0.13542 0.58959 -0.13581 0.6044 C -0.13672 0.65579 -0.13672 0.70741 -0.13841 0.7588 C -0.13841 0.76158 -0.13984 0.76389 -0.14101 0.76574 C -0.16107 0.79838 -0.1457 0.77269 -0.15807 0.78681 C -0.175 0.80625 -0.16549 0.79977 -0.17526 0.80556 L -0.18307 0.81968 C -0.18437 0.82199 -0.18607 0.82384 -0.18711 0.82662 L -0.19101 0.8382 C -0.1914 0.84375 -0.1918 0.84931 -0.19232 0.85463 C -0.19271 0.85857 -0.19362 0.8625 -0.19362 0.86644 C -0.19362 0.89283 -0.19349 0.91945 -0.19232 0.94584 C -0.19219 0.95 -0.19036 0.95371 -0.18971 0.95764 C -0.18776 0.96921 -0.18646 0.98125 -0.18437 0.99259 C -0.17552 1.04213 -0.18515 0.9713 -0.17786 1.03009 C -0.18086 1.0544 -0.1819 1.07963 -0.18711 1.10255 C -0.1888 1.11042 -0.19375 1.11435 -0.19752 1.11898 C -0.20078 1.12292 -0.20469 1.125 -0.20807 1.12847 C -0.22773 1.14746 -0.21758 1.14097 -0.22786 1.14699 C -0.23086 1.15093 -0.23372 1.15556 -0.23711 1.1588 C -0.24036 1.16204 -0.24414 1.16296 -0.24752 1.16574 C -0.24896 1.1669 -0.25013 1.16921 -0.25156 1.1706 C -0.25534 1.17384 -0.2595 1.17662 -0.26341 1.17986 C -0.28229 1.1956 -0.26211 1.17847 -0.27656 1.19398 C -0.28125 1.19884 -0.28633 1.20301 -0.29101 1.20787 C -0.29505 1.21227 -0.29883 1.21759 -0.30286 1.22199 C -0.30456 1.22384 -0.30651 1.22454 -0.30807 1.22662 C -0.31614 1.23704 -0.32474 1.24676 -0.33177 1.25949 C -0.33268 1.26088 -0.33333 1.26296 -0.33437 1.26412 C -0.33685 1.2669 -0.33971 1.26852 -0.34232 1.27107 C -0.34453 1.27338 -0.34661 1.27616 -0.34883 1.27801 C -0.35013 1.27917 -0.35156 1.2794 -0.35286 1.28056 C -0.35859 1.28496 -0.36445 1.28912 -0.36992 1.29445 C -0.37669 1.30093 -0.38268 1.30996 -0.38971 1.31551 C -0.39362 1.31875 -0.39765 1.32153 -0.40156 1.325 C -0.40989 1.33241 -0.42109 1.3456 -0.42656 1.35764 C -0.42969 1.36459 -0.43294 1.37292 -0.43698 1.37871 C -0.43737 1.37917 -0.43789 1.37871 -0.43828 1.37871 L -0.43568 1.39051 " pathEditMode="relative" ptsTypes="AAAAAAAAAAAAAAAAAAAAAAAAAAAAAAAAAAAAAAAAAAAAAAAAAAAAAAAAAAAAAAAAAAAAAAAAAAAA">
                                      <p:cBhvr>
                                        <p:cTn id="31" dur="9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21" grpId="0" animBg="1"/>
      <p:bldP spid="24" grpId="0" animBg="1"/>
      <p:bldP spid="4" grpId="0"/>
      <p:bldP spid="17" grpId="0" animBg="1"/>
      <p:bldP spid="19" grpId="0" animBg="1"/>
      <p:bldP spid="20" grpId="0" animBg="1"/>
      <p:bldP spid="2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하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6968067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마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9" name="Picture 8" descr="MC900395034[1]">
            <a:extLst>
              <a:ext uri="{FF2B5EF4-FFF2-40B4-BE49-F238E27FC236}">
                <a16:creationId xmlns:a16="http://schemas.microsoft.com/office/drawing/2014/main" id="{0342F9FE-EF63-4254-A801-79E47B998934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170" y="625642"/>
            <a:ext cx="2659460" cy="25430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74286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B107BC-F17F-41EF-9E51-D7FAADD6CE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8603" y="18083"/>
            <a:ext cx="4798594" cy="6164860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907917" y="192837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91897" y="314650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33989" y="500407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31706" y="192837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48238" y="3070345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하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56146" y="192837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79806" y="190948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ㅁ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59692" y="1931932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54115" y="3070345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마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031706" y="50255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466864" y="501739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4913852" y="50255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6175226" y="501739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6883667" y="500407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21E69982-2E84-4B4E-A859-004DA0D206F0}"/>
              </a:ext>
            </a:extLst>
          </p:cNvPr>
          <p:cNvSpPr/>
          <p:nvPr/>
        </p:nvSpPr>
        <p:spPr>
          <a:xfrm>
            <a:off x="7390122" y="501739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5195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25" grpId="0" animBg="1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216038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할</a:t>
            </a:r>
          </a:p>
        </p:txBody>
      </p:sp>
      <p:sp>
        <p:nvSpPr>
          <p:cNvPr id="6" name="모서리가 둥근 직사각형 3">
            <a:extLst>
              <a:ext uri="{FF2B5EF4-FFF2-40B4-BE49-F238E27FC236}">
                <a16:creationId xmlns:a16="http://schemas.microsoft.com/office/drawing/2014/main" id="{344FCC40-330E-4636-AA8B-CC621A7BCA8A}"/>
              </a:ext>
            </a:extLst>
          </p:cNvPr>
          <p:cNvSpPr/>
          <p:nvPr/>
        </p:nvSpPr>
        <p:spPr>
          <a:xfrm>
            <a:off x="4914900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머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모서리가 둥근 직사각형 3">
            <a:extLst>
              <a:ext uri="{FF2B5EF4-FFF2-40B4-BE49-F238E27FC236}">
                <a16:creationId xmlns:a16="http://schemas.microsoft.com/office/drawing/2014/main" id="{D1FB05AA-E93D-4D3E-B82F-0D0F63E125F2}"/>
              </a:ext>
            </a:extLst>
          </p:cNvPr>
          <p:cNvSpPr/>
          <p:nvPr/>
        </p:nvSpPr>
        <p:spPr>
          <a:xfrm>
            <a:off x="7613762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9600" dirty="0">
                <a:latin typeface="+mn-ea"/>
              </a:rPr>
              <a:t>니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9CE38B60-C989-48C8-B4AC-ECFE90B353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2999" y="336639"/>
            <a:ext cx="2286001" cy="2715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449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F11765-4409-4758-8E36-2E97CD85C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626" y="10963"/>
            <a:ext cx="4992748" cy="6171980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77915" y="161581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61895" y="28339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595868" y="1838734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6157121" y="183873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218804" y="187360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4699968" y="1838734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ㄹ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5383577" y="182330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ㅁ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891310" y="186749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ㄴ</a:t>
            </a:r>
            <a:endParaRPr lang="en-US" sz="5400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731866" y="488330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130829" y="488330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4462734" y="487839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4803215" y="487839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6495060" y="487228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AFF9820-C296-4A53-8887-6CEAD4523EBC}"/>
              </a:ext>
            </a:extLst>
          </p:cNvPr>
          <p:cNvSpPr/>
          <p:nvPr/>
        </p:nvSpPr>
        <p:spPr>
          <a:xfrm>
            <a:off x="7663017" y="189855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0659903F-7E98-465A-931C-D9779DB54EFB}"/>
              </a:ext>
            </a:extLst>
          </p:cNvPr>
          <p:cNvSpPr/>
          <p:nvPr/>
        </p:nvSpPr>
        <p:spPr>
          <a:xfrm>
            <a:off x="4218804" y="290902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할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6A3484F8-1518-49F2-A3B5-63148D50D0B4}"/>
              </a:ext>
            </a:extLst>
          </p:cNvPr>
          <p:cNvSpPr/>
          <p:nvPr/>
        </p:nvSpPr>
        <p:spPr>
          <a:xfrm>
            <a:off x="5629640" y="290902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머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B2DC738-98D4-4421-B42E-B8FAE2664A58}"/>
              </a:ext>
            </a:extLst>
          </p:cNvPr>
          <p:cNvSpPr/>
          <p:nvPr/>
        </p:nvSpPr>
        <p:spPr>
          <a:xfrm>
            <a:off x="7234353" y="290902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니</a:t>
            </a:r>
            <a:endParaRPr lang="en-US" sz="5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AE29E58-86C7-459D-A6E1-76301A49CF9D}"/>
              </a:ext>
            </a:extLst>
          </p:cNvPr>
          <p:cNvSpPr/>
          <p:nvPr/>
        </p:nvSpPr>
        <p:spPr>
          <a:xfrm>
            <a:off x="7093420" y="487228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5E8F0AB-D15A-45F2-A6D0-880998D1FCAB}"/>
              </a:ext>
            </a:extLst>
          </p:cNvPr>
          <p:cNvSpPr/>
          <p:nvPr/>
        </p:nvSpPr>
        <p:spPr>
          <a:xfrm>
            <a:off x="7431764" y="487228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81C1CE98-E754-4AD3-8BBA-246DC827F550}"/>
              </a:ext>
            </a:extLst>
          </p:cNvPr>
          <p:cNvSpPr/>
          <p:nvPr/>
        </p:nvSpPr>
        <p:spPr>
          <a:xfrm>
            <a:off x="7817198" y="487228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311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47" grpId="0"/>
      <p:bldP spid="48" grpId="0"/>
      <p:bldP spid="53" grpId="0" animBg="1"/>
      <p:bldP spid="20" grpId="0" animBg="1"/>
      <p:bldP spid="21" grpId="0" animBg="1"/>
      <p:bldP spid="22" grpId="0" animBg="1"/>
      <p:bldP spid="25" grpId="0" animBg="1"/>
      <p:bldP spid="19" grpId="0"/>
      <p:bldP spid="28" grpId="0"/>
      <p:bldP spid="31" grpId="0"/>
      <p:bldP spid="32" grpId="0"/>
      <p:bldP spid="33" grpId="0" animBg="1"/>
      <p:bldP spid="34" grpId="0" animBg="1"/>
      <p:bldP spid="3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3765133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아</a:t>
            </a:r>
          </a:p>
        </p:txBody>
      </p:sp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50389A2E-BF07-491F-845E-408024894995}"/>
              </a:ext>
            </a:extLst>
          </p:cNvPr>
          <p:cNvSpPr/>
          <p:nvPr/>
        </p:nvSpPr>
        <p:spPr>
          <a:xfrm>
            <a:off x="1278607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할</a:t>
            </a: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637B2521-19C9-48FC-9DC5-E126793AFDD5}"/>
              </a:ext>
            </a:extLst>
          </p:cNvPr>
          <p:cNvSpPr/>
          <p:nvPr/>
        </p:nvSpPr>
        <p:spPr>
          <a:xfrm>
            <a:off x="8738185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지</a:t>
            </a: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97C09DE-38CA-4009-9A9A-B995AE4A06AB}"/>
              </a:ext>
            </a:extLst>
          </p:cNvPr>
          <p:cNvSpPr/>
          <p:nvPr/>
        </p:nvSpPr>
        <p:spPr>
          <a:xfrm>
            <a:off x="6251659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버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013C0E72-9CAE-4A83-9741-370C7194B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043" y="338975"/>
            <a:ext cx="2295714" cy="271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05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9000">
              <a:srgbClr val="7CAFDE"/>
            </a:gs>
            <a:gs pos="67000">
              <a:schemeClr val="accent5">
                <a:lumMod val="60000"/>
                <a:lumOff val="40000"/>
              </a:schemeClr>
            </a:gs>
            <a:gs pos="100000">
              <a:schemeClr val="accent5">
                <a:lumMod val="105000"/>
                <a:satMod val="109000"/>
                <a:tint val="81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36E3A6E-20AF-4536-B4C1-BFBAD3FE32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4632" y="3007"/>
            <a:ext cx="5242736" cy="6179936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77591" y="1875044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61571" y="3093182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663" y="4950752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610156" y="1833488"/>
            <a:ext cx="571544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870738" y="18750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ㅇ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099765" y="1875044"/>
            <a:ext cx="571544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4494266" y="1825775"/>
            <a:ext cx="571544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800" dirty="0">
                <a:solidFill>
                  <a:schemeClr val="tx1"/>
                </a:solidFill>
              </a:rPr>
              <a:t>ㄹ</a:t>
            </a:r>
            <a:endParaRPr lang="en-US" sz="4800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961184" y="488192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412577" y="4879026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4839000" y="486443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5261646" y="48788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5639770" y="48788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FE74C55-F928-474F-AB38-E5BF6DBD99EB}"/>
              </a:ext>
            </a:extLst>
          </p:cNvPr>
          <p:cNvSpPr/>
          <p:nvPr/>
        </p:nvSpPr>
        <p:spPr>
          <a:xfrm>
            <a:off x="5408880" y="18750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E1AB865-87E6-4F8D-965C-47BA55A2E950}"/>
              </a:ext>
            </a:extLst>
          </p:cNvPr>
          <p:cNvSpPr/>
          <p:nvPr/>
        </p:nvSpPr>
        <p:spPr>
          <a:xfrm>
            <a:off x="5928039" y="18750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ㅂ</a:t>
            </a:r>
            <a:endParaRPr lang="en-US" sz="5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1F0F4B4-A3B4-4DFC-BDDA-136335F9C9E1}"/>
              </a:ext>
            </a:extLst>
          </p:cNvPr>
          <p:cNvSpPr/>
          <p:nvPr/>
        </p:nvSpPr>
        <p:spPr>
          <a:xfrm>
            <a:off x="6506783" y="18750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ㅓ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17BC444-01AE-409C-9C0A-D1A11CCA7FA0}"/>
              </a:ext>
            </a:extLst>
          </p:cNvPr>
          <p:cNvSpPr/>
          <p:nvPr/>
        </p:nvSpPr>
        <p:spPr>
          <a:xfrm>
            <a:off x="7044925" y="18750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ㅈ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F166F34-D4B4-45AA-A02B-840D5ABE06C9}"/>
              </a:ext>
            </a:extLst>
          </p:cNvPr>
          <p:cNvSpPr/>
          <p:nvPr/>
        </p:nvSpPr>
        <p:spPr>
          <a:xfrm>
            <a:off x="7623669" y="187504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ㅣ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36DAA0-7741-4729-89EF-9CB0269F65F7}"/>
              </a:ext>
            </a:extLst>
          </p:cNvPr>
          <p:cNvSpPr/>
          <p:nvPr/>
        </p:nvSpPr>
        <p:spPr>
          <a:xfrm>
            <a:off x="4006542" y="293065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할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33B74C4-8C2A-41CA-9ECF-49EBD1B6B365}"/>
              </a:ext>
            </a:extLst>
          </p:cNvPr>
          <p:cNvSpPr/>
          <p:nvPr/>
        </p:nvSpPr>
        <p:spPr>
          <a:xfrm>
            <a:off x="5083057" y="293065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아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91315FB-1F3E-4A5C-8C9A-D330D759CFC5}"/>
              </a:ext>
            </a:extLst>
          </p:cNvPr>
          <p:cNvSpPr/>
          <p:nvPr/>
        </p:nvSpPr>
        <p:spPr>
          <a:xfrm>
            <a:off x="6286936" y="293065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버</a:t>
            </a:r>
            <a:endParaRPr lang="en-US" sz="5400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F31C6589-2D2C-4046-9CA0-B9DDAB946633}"/>
              </a:ext>
            </a:extLst>
          </p:cNvPr>
          <p:cNvSpPr/>
          <p:nvPr/>
        </p:nvSpPr>
        <p:spPr>
          <a:xfrm>
            <a:off x="7412204" y="2930653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지</a:t>
            </a:r>
            <a:endParaRPr lang="en-US" sz="5400" dirty="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4A37C00-27A9-48BF-8553-76FC996FFFDC}"/>
              </a:ext>
            </a:extLst>
          </p:cNvPr>
          <p:cNvSpPr/>
          <p:nvPr/>
        </p:nvSpPr>
        <p:spPr>
          <a:xfrm>
            <a:off x="6593730" y="48788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2CDFE5F-E687-4801-B304-EB7464A05AC3}"/>
              </a:ext>
            </a:extLst>
          </p:cNvPr>
          <p:cNvSpPr/>
          <p:nvPr/>
        </p:nvSpPr>
        <p:spPr>
          <a:xfrm>
            <a:off x="7027112" y="48788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C6524F16-ACA1-4DE4-BF44-205DDC1564E9}"/>
              </a:ext>
            </a:extLst>
          </p:cNvPr>
          <p:cNvSpPr/>
          <p:nvPr/>
        </p:nvSpPr>
        <p:spPr>
          <a:xfrm>
            <a:off x="7511617" y="487884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53" grpId="0" animBg="1"/>
      <p:bldP spid="20" grpId="0" animBg="1"/>
      <p:bldP spid="21" grpId="0" animBg="1"/>
      <p:bldP spid="22" grpId="0" animBg="1"/>
      <p:bldP spid="25" grpId="0" animBg="1"/>
      <p:bldP spid="17" grpId="0"/>
      <p:bldP spid="18" grpId="0"/>
      <p:bldP spid="19" grpId="0"/>
      <p:bldP spid="28" grpId="0"/>
      <p:bldP spid="31" grpId="0"/>
      <p:bldP spid="32" grpId="0"/>
      <p:bldP spid="33" grpId="0"/>
      <p:bldP spid="34" grpId="0"/>
      <p:bldP spid="35" grpId="0"/>
      <p:bldP spid="36" grpId="0" animBg="1"/>
      <p:bldP spid="37" grpId="0" animBg="1"/>
      <p:bldP spid="3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6172200" y="145732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9900" dirty="0">
                <a:solidFill>
                  <a:schemeClr val="tx1"/>
                </a:solidFill>
              </a:rPr>
              <a:t>ㅓ</a:t>
            </a:r>
            <a:endParaRPr lang="en-US" sz="199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73BF07A-F9D2-4FCC-B165-E28DB6CB6ED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B04688-435E-4CB9-B43C-F71BB3D76FA4}"/>
              </a:ext>
            </a:extLst>
          </p:cNvPr>
          <p:cNvSpPr txBox="1"/>
          <p:nvPr/>
        </p:nvSpPr>
        <p:spPr>
          <a:xfrm>
            <a:off x="3899104" y="883840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ㅎ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387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C2CEA2B5-550A-4EA0-B08F-0C25A40D74E7}"/>
              </a:ext>
            </a:extLst>
          </p:cNvPr>
          <p:cNvSpPr txBox="1"/>
          <p:nvPr/>
        </p:nvSpPr>
        <p:spPr>
          <a:xfrm>
            <a:off x="0" y="6190296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3">
            <a:extLst>
              <a:ext uri="{FF2B5EF4-FFF2-40B4-BE49-F238E27FC236}">
                <a16:creationId xmlns:a16="http://schemas.microsoft.com/office/drawing/2014/main" id="{5AA4BB5B-58F9-4C37-BF3E-4CB26AB8385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52619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겨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그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E7FA347B-75FF-4A38-AE89-14695A270831}"/>
              </a:ext>
            </a:extLst>
          </p:cNvPr>
          <p:cNvSpPr txBox="1"/>
          <p:nvPr/>
        </p:nvSpPr>
        <p:spPr>
          <a:xfrm>
            <a:off x="3882224" y="48689"/>
            <a:ext cx="822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 ㅏ</a:t>
            </a:r>
            <a:r>
              <a:rPr lang="en-US" altLang="ko-KR" sz="2000" b="1" dirty="0"/>
              <a:t>(a)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ㅑ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ya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</a:t>
            </a:r>
            <a:r>
              <a:rPr lang="ko-KR" altLang="en-US" sz="2000" b="1" dirty="0" err="1"/>
              <a:t>ㅓ</a:t>
            </a:r>
            <a:r>
              <a:rPr lang="en-US" altLang="ko-KR" sz="2000" b="1" dirty="0"/>
              <a:t>(eo)</a:t>
            </a:r>
            <a:r>
              <a:rPr lang="ko-KR" altLang="en-US" sz="800" b="1" dirty="0"/>
              <a:t>   </a:t>
            </a:r>
            <a:r>
              <a:rPr lang="ko-KR" altLang="en-US" sz="2000" b="1" dirty="0" err="1"/>
              <a:t>ㅕ</a:t>
            </a:r>
            <a:r>
              <a:rPr lang="en-US" altLang="ko-KR" sz="2000" b="1" dirty="0"/>
              <a:t>(yeo)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ㅗ</a:t>
            </a:r>
            <a:r>
              <a:rPr lang="en-US" altLang="ko-KR" sz="2000" b="1" dirty="0"/>
              <a:t>(o)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ㅛ</a:t>
            </a:r>
            <a:r>
              <a:rPr lang="en-US" altLang="ko-KR" sz="2000" b="1" dirty="0"/>
              <a:t>(yo)</a:t>
            </a:r>
            <a:r>
              <a:rPr lang="ko-KR" altLang="en-US" sz="2000" b="1" dirty="0"/>
              <a:t>   </a:t>
            </a:r>
            <a:r>
              <a:rPr lang="ko-KR" altLang="en-US" sz="2000" b="1" dirty="0" err="1"/>
              <a:t>ㅜ</a:t>
            </a:r>
            <a:r>
              <a:rPr lang="en-US" altLang="ko-KR" sz="2000" b="1" dirty="0"/>
              <a:t>(u)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    </a:t>
            </a:r>
            <a:r>
              <a:rPr lang="ko-KR" altLang="en-US" sz="2000" b="1" dirty="0" err="1"/>
              <a:t>ㅠ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yu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</a:t>
            </a:r>
            <a:r>
              <a:rPr lang="ko-KR" altLang="en-US" sz="800" b="1" dirty="0"/>
              <a:t> </a:t>
            </a:r>
            <a:r>
              <a:rPr lang="ko-KR" altLang="en-US" sz="2000" b="1" dirty="0" err="1"/>
              <a:t>ㅡ</a:t>
            </a:r>
            <a:r>
              <a:rPr lang="en-US" altLang="ko-KR" sz="2000" b="1" dirty="0"/>
              <a:t>(</a:t>
            </a:r>
            <a:r>
              <a:rPr lang="en-US" altLang="ko-KR" sz="2000" b="1" dirty="0" err="1"/>
              <a:t>eu</a:t>
            </a:r>
            <a:r>
              <a:rPr lang="en-US" altLang="ko-KR" sz="2000" b="1" dirty="0"/>
              <a:t>)</a:t>
            </a:r>
            <a:r>
              <a:rPr lang="ko-KR" altLang="en-US" sz="2000" b="1" dirty="0"/>
              <a:t>    </a:t>
            </a:r>
            <a:r>
              <a:rPr lang="ko-KR" altLang="en-US" sz="2000" b="1" dirty="0" err="1"/>
              <a:t>ㅣ</a:t>
            </a:r>
            <a:r>
              <a:rPr lang="en-US" altLang="ko-KR" sz="2000" b="1" dirty="0"/>
              <a:t>(i)</a:t>
            </a:r>
            <a:endParaRPr lang="en-US" sz="2000" b="1" dirty="0"/>
          </a:p>
        </p:txBody>
      </p:sp>
      <p:graphicFrame>
        <p:nvGraphicFramePr>
          <p:cNvPr id="33" name="Table 3">
            <a:extLst>
              <a:ext uri="{FF2B5EF4-FFF2-40B4-BE49-F238E27FC236}">
                <a16:creationId xmlns:a16="http://schemas.microsoft.com/office/drawing/2014/main" id="{71A01BED-5C83-465E-80FB-2D96403CFCB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920913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누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뉴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6" name="Table 3">
            <a:extLst>
              <a:ext uri="{FF2B5EF4-FFF2-40B4-BE49-F238E27FC236}">
                <a16:creationId xmlns:a16="http://schemas.microsoft.com/office/drawing/2014/main" id="{428674B1-5CCA-4EB4-87C8-0D333F19F2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3214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두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듀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7" name="Table 3">
            <a:extLst>
              <a:ext uri="{FF2B5EF4-FFF2-40B4-BE49-F238E27FC236}">
                <a16:creationId xmlns:a16="http://schemas.microsoft.com/office/drawing/2014/main" id="{18D877E2-5665-446C-8EEC-2EDCC2721F8F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172616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려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로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료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8" name="Table 3">
            <a:extLst>
              <a:ext uri="{FF2B5EF4-FFF2-40B4-BE49-F238E27FC236}">
                <a16:creationId xmlns:a16="http://schemas.microsoft.com/office/drawing/2014/main" id="{DC370460-CA31-41A7-BF8A-2A674507FEA8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12240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며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무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뮤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므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39" name="Table 3">
            <a:extLst>
              <a:ext uri="{FF2B5EF4-FFF2-40B4-BE49-F238E27FC236}">
                <a16:creationId xmlns:a16="http://schemas.microsoft.com/office/drawing/2014/main" id="{10108534-0BF3-4C55-AF58-9A784862A0F9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52079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벼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부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뷰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브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0" name="Table 3">
            <a:extLst>
              <a:ext uri="{FF2B5EF4-FFF2-40B4-BE49-F238E27FC236}">
                <a16:creationId xmlns:a16="http://schemas.microsoft.com/office/drawing/2014/main" id="{75D7F6CE-93AC-4E11-B9B2-7E1A166A7885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2914886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셔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소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쇼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수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슈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스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1" name="Table 3">
            <a:extLst>
              <a:ext uri="{FF2B5EF4-FFF2-40B4-BE49-F238E27FC236}">
                <a16:creationId xmlns:a16="http://schemas.microsoft.com/office/drawing/2014/main" id="{8514EACF-6522-4395-8050-155C5FA3A28B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313274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오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요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우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유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2" name="Table 3">
            <a:extLst>
              <a:ext uri="{FF2B5EF4-FFF2-40B4-BE49-F238E27FC236}">
                <a16:creationId xmlns:a16="http://schemas.microsoft.com/office/drawing/2014/main" id="{6DB09501-0A9F-4EF4-A8E2-72D23E4E0A24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371166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죠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주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쥬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3" name="Table 3">
            <a:extLst>
              <a:ext uri="{FF2B5EF4-FFF2-40B4-BE49-F238E27FC236}">
                <a16:creationId xmlns:a16="http://schemas.microsoft.com/office/drawing/2014/main" id="{C2CC9508-F3D8-476E-8728-285EADFC2A7A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110050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차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쳐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초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쵸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추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츄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츠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치</a:t>
                      </a:r>
                      <a:endParaRPr lang="en-US" sz="2000" dirty="0"/>
                    </a:p>
                  </a:txBody>
                  <a:tcPr>
                    <a:solidFill>
                      <a:srgbClr val="F7DE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4" name="Table 3">
            <a:extLst>
              <a:ext uri="{FF2B5EF4-FFF2-40B4-BE49-F238E27FC236}">
                <a16:creationId xmlns:a16="http://schemas.microsoft.com/office/drawing/2014/main" id="{F5B3ED60-6DAD-4C60-BCED-D336675C8212}"/>
              </a:ext>
            </a:extLst>
          </p:cNvPr>
          <p:cNvGraphicFramePr>
            <a:graphicFrameLocks noGrp="1"/>
          </p:cNvGraphicFramePr>
          <p:nvPr/>
        </p:nvGraphicFramePr>
        <p:xfrm>
          <a:off x="3886200" y="450275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카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켜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코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쿄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쿠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큐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크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키</a:t>
                      </a:r>
                      <a:endParaRPr lang="en-US" sz="20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5" name="Table 3">
            <a:extLst>
              <a:ext uri="{FF2B5EF4-FFF2-40B4-BE49-F238E27FC236}">
                <a16:creationId xmlns:a16="http://schemas.microsoft.com/office/drawing/2014/main" id="{14BC8F5A-C0BA-49EE-8EAC-0CC689C68119}"/>
              </a:ext>
            </a:extLst>
          </p:cNvPr>
          <p:cNvGraphicFramePr>
            <a:graphicFrameLocks noGrp="1"/>
          </p:cNvGraphicFramePr>
          <p:nvPr/>
        </p:nvGraphicFramePr>
        <p:xfrm>
          <a:off x="3884212" y="489899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타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텨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토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툐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투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튜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트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티</a:t>
                      </a:r>
                      <a:endParaRPr lang="en-US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6" name="Table 3">
            <a:extLst>
              <a:ext uri="{FF2B5EF4-FFF2-40B4-BE49-F238E27FC236}">
                <a16:creationId xmlns:a16="http://schemas.microsoft.com/office/drawing/2014/main" id="{761E3BB2-3B9A-44E2-9589-E33974ABC300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297167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파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펴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포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표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푸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퓨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프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피</a:t>
                      </a:r>
                      <a:endParaRPr lang="en-US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graphicFrame>
        <p:nvGraphicFramePr>
          <p:cNvPr id="47" name="Table 3">
            <a:extLst>
              <a:ext uri="{FF2B5EF4-FFF2-40B4-BE49-F238E27FC236}">
                <a16:creationId xmlns:a16="http://schemas.microsoft.com/office/drawing/2014/main" id="{D552F4D5-ED1E-4160-8EB1-CC97124A436C}"/>
              </a:ext>
            </a:extLst>
          </p:cNvPr>
          <p:cNvGraphicFramePr>
            <a:graphicFrameLocks noGrp="1"/>
          </p:cNvGraphicFramePr>
          <p:nvPr/>
        </p:nvGraphicFramePr>
        <p:xfrm>
          <a:off x="3882224" y="5682972"/>
          <a:ext cx="8128000" cy="39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54078788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418625794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946077184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6680089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232797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55324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6983360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618783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22158961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4683208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하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혀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호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효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후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휴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흐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히</a:t>
                      </a:r>
                      <a:endParaRPr lang="en-US" sz="200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97749"/>
                  </a:ext>
                </a:extLst>
              </a:tr>
            </a:tbl>
          </a:graphicData>
        </a:graphic>
      </p:graphicFrame>
      <p:sp>
        <p:nvSpPr>
          <p:cNvPr id="59" name="TextBox 58">
            <a:extLst>
              <a:ext uri="{FF2B5EF4-FFF2-40B4-BE49-F238E27FC236}">
                <a16:creationId xmlns:a16="http://schemas.microsoft.com/office/drawing/2014/main" id="{4A5ED7E8-69FD-4741-ADF0-69001DD8A4D6}"/>
              </a:ext>
            </a:extLst>
          </p:cNvPr>
          <p:cNvSpPr txBox="1"/>
          <p:nvPr/>
        </p:nvSpPr>
        <p:spPr>
          <a:xfrm>
            <a:off x="2701341" y="520803"/>
            <a:ext cx="12572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ㄱ</a:t>
            </a:r>
            <a:r>
              <a:rPr lang="en-US" altLang="ko-KR" sz="2000" dirty="0"/>
              <a:t>(</a:t>
            </a:r>
            <a:r>
              <a:rPr lang="en-US" altLang="ko-KR" sz="2000" dirty="0" err="1"/>
              <a:t>g,k</a:t>
            </a:r>
            <a:r>
              <a:rPr lang="en-US" altLang="ko-KR" sz="2000" dirty="0"/>
              <a:t>)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D9E1D-B4A5-4171-A356-21C93952A860}"/>
              </a:ext>
            </a:extLst>
          </p:cNvPr>
          <p:cNvSpPr txBox="1"/>
          <p:nvPr/>
        </p:nvSpPr>
        <p:spPr>
          <a:xfrm>
            <a:off x="2698559" y="925737"/>
            <a:ext cx="7537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/>
              <a:t>ㄴ</a:t>
            </a:r>
            <a:r>
              <a:rPr lang="en-US" altLang="ko-KR" sz="2000" dirty="0"/>
              <a:t>(n)</a:t>
            </a:r>
            <a:endParaRPr lang="en-US" sz="20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99264D3-78C0-4561-AF58-17E512AF3E75}"/>
              </a:ext>
            </a:extLst>
          </p:cNvPr>
          <p:cNvSpPr txBox="1"/>
          <p:nvPr/>
        </p:nvSpPr>
        <p:spPr>
          <a:xfrm>
            <a:off x="2698560" y="1326336"/>
            <a:ext cx="11298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ㄷ</a:t>
            </a:r>
            <a:r>
              <a:rPr lang="en-US" altLang="ko-KR" sz="2000" dirty="0"/>
              <a:t>(</a:t>
            </a:r>
            <a:r>
              <a:rPr lang="en-US" altLang="ko-KR" sz="2000" dirty="0" err="1"/>
              <a:t>d,t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472BF50-2AC1-45B2-B722-E02DEB490CFD}"/>
              </a:ext>
            </a:extLst>
          </p:cNvPr>
          <p:cNvSpPr txBox="1"/>
          <p:nvPr/>
        </p:nvSpPr>
        <p:spPr>
          <a:xfrm>
            <a:off x="2698560" y="1719128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ㄹ</a:t>
            </a:r>
            <a:r>
              <a:rPr lang="en-US" altLang="ko-KR" sz="2000" dirty="0"/>
              <a:t>(</a:t>
            </a:r>
            <a:r>
              <a:rPr lang="en-US" altLang="ko-KR" sz="2000" dirty="0" err="1"/>
              <a:t>r,l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FAB6DB0-4D3E-47B8-8AFD-12FF5A1EC005}"/>
              </a:ext>
            </a:extLst>
          </p:cNvPr>
          <p:cNvSpPr txBox="1"/>
          <p:nvPr/>
        </p:nvSpPr>
        <p:spPr>
          <a:xfrm>
            <a:off x="2701342" y="5703676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ㅎ</a:t>
            </a:r>
            <a:r>
              <a:rPr lang="en-US" altLang="ko-KR" sz="2000" dirty="0"/>
              <a:t>(h)</a:t>
            </a:r>
            <a:endParaRPr lang="en-US" sz="20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5B6878E-90B1-4986-B8EC-05F280C3950E}"/>
              </a:ext>
            </a:extLst>
          </p:cNvPr>
          <p:cNvSpPr txBox="1"/>
          <p:nvPr/>
        </p:nvSpPr>
        <p:spPr>
          <a:xfrm>
            <a:off x="2696571" y="5295232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ㅍ</a:t>
            </a:r>
            <a:r>
              <a:rPr lang="en-US" altLang="ko-KR" sz="2000" dirty="0"/>
              <a:t>(p)</a:t>
            </a:r>
            <a:endParaRPr lang="en-US" sz="20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CFFF7CC-B944-4569-8873-A0D5F936BF29}"/>
              </a:ext>
            </a:extLst>
          </p:cNvPr>
          <p:cNvSpPr txBox="1"/>
          <p:nvPr/>
        </p:nvSpPr>
        <p:spPr>
          <a:xfrm>
            <a:off x="2701342" y="4902899"/>
            <a:ext cx="111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ㅌ</a:t>
            </a:r>
            <a:r>
              <a:rPr lang="en-US" altLang="ko-KR" sz="2000" dirty="0"/>
              <a:t>(t)</a:t>
            </a:r>
            <a:endParaRPr lang="en-US" sz="20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69D13CDB-0454-4388-8DB6-9260B21E7828}"/>
              </a:ext>
            </a:extLst>
          </p:cNvPr>
          <p:cNvSpPr txBox="1"/>
          <p:nvPr/>
        </p:nvSpPr>
        <p:spPr>
          <a:xfrm>
            <a:off x="2696572" y="4505716"/>
            <a:ext cx="11200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ㅋ</a:t>
            </a:r>
            <a:r>
              <a:rPr lang="en-US" altLang="ko-KR" sz="2000" dirty="0"/>
              <a:t>(k)</a:t>
            </a:r>
            <a:endParaRPr lang="en-US" sz="2000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86139EB-2A3A-4E7E-AD28-5702475CA6EA}"/>
              </a:ext>
            </a:extLst>
          </p:cNvPr>
          <p:cNvSpPr txBox="1"/>
          <p:nvPr/>
        </p:nvSpPr>
        <p:spPr>
          <a:xfrm>
            <a:off x="2698560" y="4122470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ㅊ</a:t>
            </a:r>
            <a:r>
              <a:rPr lang="en-US" altLang="ko-KR" sz="2000" dirty="0"/>
              <a:t>(</a:t>
            </a:r>
            <a:r>
              <a:rPr lang="en-US" altLang="ko-KR" sz="2000" dirty="0" err="1"/>
              <a:t>ch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9E92910A-A07C-4A57-AD1B-8CA1A79FC9EF}"/>
              </a:ext>
            </a:extLst>
          </p:cNvPr>
          <p:cNvSpPr txBox="1"/>
          <p:nvPr/>
        </p:nvSpPr>
        <p:spPr>
          <a:xfrm>
            <a:off x="2698560" y="3704939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ㅈ</a:t>
            </a:r>
            <a:r>
              <a:rPr lang="en-US" altLang="ko-KR" sz="2000" dirty="0"/>
              <a:t>(j)</a:t>
            </a:r>
            <a:endParaRPr lang="en-US" sz="20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E7D5DF7-A790-4E08-AD63-CE435FFA2A3F}"/>
              </a:ext>
            </a:extLst>
          </p:cNvPr>
          <p:cNvSpPr txBox="1"/>
          <p:nvPr/>
        </p:nvSpPr>
        <p:spPr>
          <a:xfrm>
            <a:off x="2698560" y="3293014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ㅇ</a:t>
            </a:r>
            <a:r>
              <a:rPr lang="en-US" altLang="ko-KR" sz="2000" dirty="0"/>
              <a:t>(ng)</a:t>
            </a:r>
            <a:endParaRPr lang="en-US" sz="20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214C3398-4486-4EF7-9E9D-05922EA489ED}"/>
              </a:ext>
            </a:extLst>
          </p:cNvPr>
          <p:cNvSpPr txBox="1"/>
          <p:nvPr/>
        </p:nvSpPr>
        <p:spPr>
          <a:xfrm>
            <a:off x="2696156" y="2903125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ㅅ</a:t>
            </a:r>
            <a:r>
              <a:rPr lang="en-US" altLang="ko-KR" sz="2000" dirty="0"/>
              <a:t>(s)</a:t>
            </a:r>
            <a:endParaRPr lang="en-US" sz="20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06873A6-D369-4A4F-9227-98EBE9E01A8A}"/>
              </a:ext>
            </a:extLst>
          </p:cNvPr>
          <p:cNvSpPr txBox="1"/>
          <p:nvPr/>
        </p:nvSpPr>
        <p:spPr>
          <a:xfrm>
            <a:off x="2698560" y="2534173"/>
            <a:ext cx="12572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ㅂ</a:t>
            </a:r>
            <a:r>
              <a:rPr lang="en-US" altLang="ko-KR" sz="2000" dirty="0"/>
              <a:t>(</a:t>
            </a:r>
            <a:r>
              <a:rPr lang="en-US" altLang="ko-KR" sz="2000" dirty="0" err="1"/>
              <a:t>b,p</a:t>
            </a:r>
            <a:r>
              <a:rPr lang="en-US" altLang="ko-KR" sz="2000" dirty="0"/>
              <a:t>)</a:t>
            </a:r>
            <a:endParaRPr lang="en-US" sz="20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1E89F9C-2579-4BDC-B176-15B18E1A06BD}"/>
              </a:ext>
            </a:extLst>
          </p:cNvPr>
          <p:cNvSpPr txBox="1"/>
          <p:nvPr/>
        </p:nvSpPr>
        <p:spPr>
          <a:xfrm>
            <a:off x="2698560" y="2110102"/>
            <a:ext cx="11180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/>
              <a:t>ㅁ</a:t>
            </a:r>
            <a:r>
              <a:rPr lang="en-US" altLang="ko-KR" sz="2000" dirty="0"/>
              <a:t>(m)</a:t>
            </a:r>
            <a:endParaRPr lang="en-US" sz="2000" dirty="0"/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560A17-F8CC-479D-B025-B1CE1D118E10}"/>
              </a:ext>
            </a:extLst>
          </p:cNvPr>
          <p:cNvCxnSpPr>
            <a:cxnSpLocks/>
          </p:cNvCxnSpPr>
          <p:nvPr/>
        </p:nvCxnSpPr>
        <p:spPr>
          <a:xfrm flipV="1">
            <a:off x="2724115" y="91325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28E7E974-220F-4B80-A5B0-2A7F60210768}"/>
              </a:ext>
            </a:extLst>
          </p:cNvPr>
          <p:cNvCxnSpPr>
            <a:cxnSpLocks/>
          </p:cNvCxnSpPr>
          <p:nvPr/>
        </p:nvCxnSpPr>
        <p:spPr>
          <a:xfrm flipV="1">
            <a:off x="2724115" y="131031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E927D8F6-E4B8-45F0-A0FF-9FA3FACC18B4}"/>
              </a:ext>
            </a:extLst>
          </p:cNvPr>
          <p:cNvCxnSpPr>
            <a:cxnSpLocks/>
          </p:cNvCxnSpPr>
          <p:nvPr/>
        </p:nvCxnSpPr>
        <p:spPr>
          <a:xfrm flipV="1">
            <a:off x="2720571" y="170380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47B45D8-EA63-43A4-A193-7DE5D590F8B8}"/>
              </a:ext>
            </a:extLst>
          </p:cNvPr>
          <p:cNvCxnSpPr>
            <a:cxnSpLocks/>
          </p:cNvCxnSpPr>
          <p:nvPr/>
        </p:nvCxnSpPr>
        <p:spPr>
          <a:xfrm flipV="1">
            <a:off x="2720571" y="209832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3D6FB6EC-BA0C-4816-BDC1-CFBD0CE22E59}"/>
              </a:ext>
            </a:extLst>
          </p:cNvPr>
          <p:cNvCxnSpPr>
            <a:cxnSpLocks/>
          </p:cNvCxnSpPr>
          <p:nvPr/>
        </p:nvCxnSpPr>
        <p:spPr>
          <a:xfrm flipV="1">
            <a:off x="2720571" y="2510675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AF2D3A9-C268-4812-BE3F-545C8E851DCA}"/>
              </a:ext>
            </a:extLst>
          </p:cNvPr>
          <p:cNvCxnSpPr>
            <a:cxnSpLocks/>
          </p:cNvCxnSpPr>
          <p:nvPr/>
        </p:nvCxnSpPr>
        <p:spPr>
          <a:xfrm flipV="1">
            <a:off x="2720571" y="291263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C4F8F1AB-475E-4968-BDB5-EF6DB19ADB07}"/>
              </a:ext>
            </a:extLst>
          </p:cNvPr>
          <p:cNvCxnSpPr>
            <a:cxnSpLocks/>
          </p:cNvCxnSpPr>
          <p:nvPr/>
        </p:nvCxnSpPr>
        <p:spPr>
          <a:xfrm flipV="1">
            <a:off x="2720571" y="330606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4459E566-DB01-44AF-ABDF-50C5066F6FC0}"/>
              </a:ext>
            </a:extLst>
          </p:cNvPr>
          <p:cNvCxnSpPr>
            <a:cxnSpLocks/>
          </p:cNvCxnSpPr>
          <p:nvPr/>
        </p:nvCxnSpPr>
        <p:spPr>
          <a:xfrm flipV="1">
            <a:off x="2720571" y="36990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89F01295-BAB9-47B5-BD27-DC54A2A5A279}"/>
              </a:ext>
            </a:extLst>
          </p:cNvPr>
          <p:cNvCxnSpPr>
            <a:cxnSpLocks/>
          </p:cNvCxnSpPr>
          <p:nvPr/>
        </p:nvCxnSpPr>
        <p:spPr>
          <a:xfrm flipV="1">
            <a:off x="2720571" y="4100931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6714C416-6EB8-499B-BC85-C3EEA1E395F9}"/>
              </a:ext>
            </a:extLst>
          </p:cNvPr>
          <p:cNvCxnSpPr>
            <a:cxnSpLocks/>
          </p:cNvCxnSpPr>
          <p:nvPr/>
        </p:nvCxnSpPr>
        <p:spPr>
          <a:xfrm flipV="1">
            <a:off x="2720571" y="4502740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E196D4A8-B2FB-4E2E-A06B-31DB57B96EE5}"/>
              </a:ext>
            </a:extLst>
          </p:cNvPr>
          <p:cNvCxnSpPr>
            <a:cxnSpLocks/>
          </p:cNvCxnSpPr>
          <p:nvPr/>
        </p:nvCxnSpPr>
        <p:spPr>
          <a:xfrm flipV="1">
            <a:off x="2720571" y="4885986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C0EC927-638A-4A45-A8BE-36CEC902E213}"/>
              </a:ext>
            </a:extLst>
          </p:cNvPr>
          <p:cNvCxnSpPr>
            <a:cxnSpLocks/>
          </p:cNvCxnSpPr>
          <p:nvPr/>
        </p:nvCxnSpPr>
        <p:spPr>
          <a:xfrm flipV="1">
            <a:off x="2720571" y="5285447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E20E40B1-7956-4581-8D1F-831FFE7D775C}"/>
              </a:ext>
            </a:extLst>
          </p:cNvPr>
          <p:cNvCxnSpPr>
            <a:cxnSpLocks/>
          </p:cNvCxnSpPr>
          <p:nvPr/>
        </p:nvCxnSpPr>
        <p:spPr>
          <a:xfrm flipV="1">
            <a:off x="2720571" y="56794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68B1683C-82F6-40D7-8C68-DD4080D41B44}"/>
              </a:ext>
            </a:extLst>
          </p:cNvPr>
          <p:cNvCxnSpPr>
            <a:cxnSpLocks/>
          </p:cNvCxnSpPr>
          <p:nvPr/>
        </p:nvCxnSpPr>
        <p:spPr>
          <a:xfrm flipV="1">
            <a:off x="2750000" y="6080298"/>
            <a:ext cx="1132224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3A708579-CC61-493E-9E00-7B23DC3E6E5C}"/>
              </a:ext>
            </a:extLst>
          </p:cNvPr>
          <p:cNvSpPr txBox="1"/>
          <p:nvPr/>
        </p:nvSpPr>
        <p:spPr>
          <a:xfrm>
            <a:off x="0" y="2275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자음모음 조합표</a:t>
            </a:r>
            <a:endParaRPr lang="en-US" dirty="0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B34E7241-70E2-4012-9BD4-50CEB8505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4" y="4900561"/>
            <a:ext cx="11925184" cy="1013332"/>
          </a:xfrm>
          <a:prstGeom prst="rect">
            <a:avLst/>
          </a:prstGeom>
          <a:ln w="57150">
            <a:solidFill>
              <a:srgbClr val="002060"/>
            </a:solidFill>
          </a:ln>
        </p:spPr>
      </p:pic>
    </p:spTree>
    <p:extLst>
      <p:ext uri="{BB962C8B-B14F-4D97-AF65-F5344CB8AC3E}">
        <p14:creationId xmlns:p14="http://schemas.microsoft.com/office/powerpoint/2010/main" val="36554344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1544BDCF-C988-4C70-A990-AA7CA633B06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9" name="Table 2">
            <a:extLst>
              <a:ext uri="{FF2B5EF4-FFF2-40B4-BE49-F238E27FC236}">
                <a16:creationId xmlns:a16="http://schemas.microsoft.com/office/drawing/2014/main" id="{79D22BB1-8AE3-47AD-B5EA-73537E035D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764461"/>
              </p:ext>
            </p:extLst>
          </p:nvPr>
        </p:nvGraphicFramePr>
        <p:xfrm>
          <a:off x="1438568" y="985772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24666FE5-D2B9-4CF0-9704-43059BC43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136" y="182497"/>
            <a:ext cx="10768864" cy="557822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C5E676-CE4A-42B1-A4F4-480B7213105A}"/>
              </a:ext>
            </a:extLst>
          </p:cNvPr>
          <p:cNvSpPr txBox="1"/>
          <p:nvPr/>
        </p:nvSpPr>
        <p:spPr>
          <a:xfrm>
            <a:off x="280136" y="995277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ㅎ</a:t>
            </a:r>
            <a:r>
              <a:rPr lang="en-US" altLang="ko-KR" sz="2800" b="1" dirty="0"/>
              <a:t>(h)</a:t>
            </a:r>
            <a:endParaRPr lang="en-US" sz="3200" b="1" dirty="0"/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70C955-EFC8-422F-BEBE-9577403FEC41}"/>
              </a:ext>
            </a:extLst>
          </p:cNvPr>
          <p:cNvSpPr/>
          <p:nvPr/>
        </p:nvSpPr>
        <p:spPr>
          <a:xfrm>
            <a:off x="410384" y="985772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DC711B5-68B8-4C3B-9383-12386C3873FB}"/>
              </a:ext>
            </a:extLst>
          </p:cNvPr>
          <p:cNvSpPr/>
          <p:nvPr/>
        </p:nvSpPr>
        <p:spPr>
          <a:xfrm>
            <a:off x="3679095" y="103962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C0E472-E70F-4952-86B9-D8AEB5B9817E}"/>
              </a:ext>
            </a:extLst>
          </p:cNvPr>
          <p:cNvSpPr txBox="1"/>
          <p:nvPr/>
        </p:nvSpPr>
        <p:spPr>
          <a:xfrm>
            <a:off x="4984750" y="25270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허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64046E-7983-430E-B265-30A48A00B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5803" y="24203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41 -0.00231 L 0.26875 0.0060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02" y="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7.40741E-7 L 0.0013 0.13102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6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3" grpId="0" animBg="1"/>
      <p:bldP spid="23" grpId="1" animBg="1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ㅎ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/>
                <a:t>ㅓ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ㅓ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허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8C3C89B-DD91-4A29-9BF1-30EDBCF6FD06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7308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265465" y="132484"/>
            <a:ext cx="1719306" cy="1600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7200" dirty="0">
                <a:latin typeface="+mn-ea"/>
              </a:rPr>
              <a:t>허</a:t>
            </a:r>
          </a:p>
        </p:txBody>
      </p:sp>
      <p:sp>
        <p:nvSpPr>
          <p:cNvPr id="3" name="타원 2"/>
          <p:cNvSpPr/>
          <p:nvPr/>
        </p:nvSpPr>
        <p:spPr>
          <a:xfrm>
            <a:off x="7971444" y="1699892"/>
            <a:ext cx="2294021" cy="20955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허</a:t>
            </a:r>
          </a:p>
        </p:txBody>
      </p:sp>
      <p:sp>
        <p:nvSpPr>
          <p:cNvPr id="4" name="타원 3"/>
          <p:cNvSpPr/>
          <p:nvPr/>
        </p:nvSpPr>
        <p:spPr>
          <a:xfrm>
            <a:off x="4506829" y="2353392"/>
            <a:ext cx="3102142" cy="28956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4200" dirty="0">
                <a:latin typeface="+mn-ea"/>
              </a:rPr>
              <a:t>허</a:t>
            </a:r>
          </a:p>
        </p:txBody>
      </p:sp>
      <p:sp>
        <p:nvSpPr>
          <p:cNvPr id="5" name="타원 4"/>
          <p:cNvSpPr/>
          <p:nvPr/>
        </p:nvSpPr>
        <p:spPr>
          <a:xfrm>
            <a:off x="1484" y="2211515"/>
            <a:ext cx="4219074" cy="38862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3000" dirty="0">
                <a:latin typeface="+mn-ea"/>
              </a:rPr>
              <a:t>허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E9D3887F-3A9A-4737-B4DB-777668ED49A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CF1A77FA-DABF-422F-AB0C-507D88E12E85}"/>
              </a:ext>
            </a:extLst>
          </p:cNvPr>
          <p:cNvSpPr/>
          <p:nvPr/>
        </p:nvSpPr>
        <p:spPr>
          <a:xfrm>
            <a:off x="6225245" y="1992822"/>
            <a:ext cx="2464620" cy="849673"/>
          </a:xfrm>
          <a:prstGeom prst="triangle">
            <a:avLst>
              <a:gd name="adj" fmla="val 50490"/>
            </a:avLst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FD6C850-216D-4652-AFC5-2FCCE8AC3138}"/>
              </a:ext>
            </a:extLst>
          </p:cNvPr>
          <p:cNvSpPr/>
          <p:nvPr/>
        </p:nvSpPr>
        <p:spPr>
          <a:xfrm>
            <a:off x="6235974" y="2843808"/>
            <a:ext cx="2446100" cy="1554064"/>
          </a:xfrm>
          <a:prstGeom prst="rect">
            <a:avLst/>
          </a:prstGeom>
          <a:solidFill>
            <a:srgbClr val="66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3A2D895-8D22-47E6-8195-3E9258EE13EF}"/>
              </a:ext>
            </a:extLst>
          </p:cNvPr>
          <p:cNvSpPr/>
          <p:nvPr/>
        </p:nvSpPr>
        <p:spPr>
          <a:xfrm>
            <a:off x="8958663" y="1992822"/>
            <a:ext cx="2456829" cy="849673"/>
          </a:xfrm>
          <a:prstGeom prst="triangle">
            <a:avLst>
              <a:gd name="adj" fmla="val 5049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4F23216-5811-4438-94D0-756C98487679}"/>
              </a:ext>
            </a:extLst>
          </p:cNvPr>
          <p:cNvSpPr/>
          <p:nvPr/>
        </p:nvSpPr>
        <p:spPr>
          <a:xfrm>
            <a:off x="8958664" y="2843808"/>
            <a:ext cx="2446100" cy="155406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7F99D473-8860-4319-8EFA-508D5606E164}"/>
              </a:ext>
            </a:extLst>
          </p:cNvPr>
          <p:cNvSpPr/>
          <p:nvPr/>
        </p:nvSpPr>
        <p:spPr>
          <a:xfrm>
            <a:off x="3527163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5EEA658-8713-49AB-A8DB-A04F66A332E0}"/>
              </a:ext>
            </a:extLst>
          </p:cNvPr>
          <p:cNvSpPr/>
          <p:nvPr/>
        </p:nvSpPr>
        <p:spPr>
          <a:xfrm>
            <a:off x="3527164" y="2842495"/>
            <a:ext cx="2446100" cy="1554064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Isosceles Triangle 51">
            <a:extLst>
              <a:ext uri="{FF2B5EF4-FFF2-40B4-BE49-F238E27FC236}">
                <a16:creationId xmlns:a16="http://schemas.microsoft.com/office/drawing/2014/main" id="{357AB3A9-F341-4C30-9DAB-4CE665E4335F}"/>
              </a:ext>
            </a:extLst>
          </p:cNvPr>
          <p:cNvSpPr/>
          <p:nvPr/>
        </p:nvSpPr>
        <p:spPr>
          <a:xfrm>
            <a:off x="793745" y="1998508"/>
            <a:ext cx="2456829" cy="849673"/>
          </a:xfrm>
          <a:prstGeom prst="triangle">
            <a:avLst>
              <a:gd name="adj" fmla="val 50490"/>
            </a:avLst>
          </a:prstGeom>
          <a:solidFill>
            <a:srgbClr val="0033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B023FAF-CF5C-44B2-8A8F-D4D71151A206}"/>
              </a:ext>
            </a:extLst>
          </p:cNvPr>
          <p:cNvGrpSpPr/>
          <p:nvPr/>
        </p:nvGrpSpPr>
        <p:grpSpPr>
          <a:xfrm>
            <a:off x="6324320" y="2956064"/>
            <a:ext cx="2269408" cy="1441808"/>
            <a:chOff x="355208" y="3026934"/>
            <a:chExt cx="2269408" cy="1441808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BD51507F-C175-4A42-979B-8BC1B9E71460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1CA27F-CB14-4382-90A5-6DF5146907F8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 dirty="0"/>
                <a:t>처</a:t>
              </a:r>
              <a:endParaRPr lang="en-US" sz="6000" b="1" dirty="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1E90A9F8-C676-48F7-B811-1F35D573E712}"/>
              </a:ext>
            </a:extLst>
          </p:cNvPr>
          <p:cNvGrpSpPr/>
          <p:nvPr/>
        </p:nvGrpSpPr>
        <p:grpSpPr>
          <a:xfrm>
            <a:off x="9047010" y="2956064"/>
            <a:ext cx="2269408" cy="1441808"/>
            <a:chOff x="355208" y="3026934"/>
            <a:chExt cx="2269408" cy="144180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2614F146-09EB-4F64-BE87-9D0686E10315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CC12FB2-BEA0-419D-9AD0-99B2AA6297DD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/>
                <a:t>허</a:t>
              </a:r>
              <a:endParaRPr lang="en-US" sz="6000" b="1" dirty="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A40ABE-8953-4279-924E-EF1E3DABF1E2}"/>
              </a:ext>
            </a:extLst>
          </p:cNvPr>
          <p:cNvGrpSpPr/>
          <p:nvPr/>
        </p:nvGrpSpPr>
        <p:grpSpPr>
          <a:xfrm>
            <a:off x="3615510" y="2956370"/>
            <a:ext cx="2269408" cy="1441808"/>
            <a:chOff x="355208" y="3026934"/>
            <a:chExt cx="2269408" cy="1441808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947DF7B-60E3-4205-BEF9-E5DD36C64E87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57D1D8F-6223-42C4-BCF7-8F4CA539EF08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/>
                <a:t>퍼</a:t>
              </a:r>
              <a:endParaRPr lang="en-US" sz="6000" b="1" dirty="0"/>
            </a:p>
          </p:txBody>
        </p:sp>
      </p:grp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7102567E-1981-4B71-A42B-4FB9C927D2C3}"/>
              </a:ext>
            </a:extLst>
          </p:cNvPr>
          <p:cNvSpPr/>
          <p:nvPr/>
        </p:nvSpPr>
        <p:spPr>
          <a:xfrm flipV="1">
            <a:off x="6231668" y="2840834"/>
            <a:ext cx="2464620" cy="849673"/>
          </a:xfrm>
          <a:prstGeom prst="triangle">
            <a:avLst>
              <a:gd name="adj" fmla="val 50490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0D93EFE6-B0CC-4E82-A7FB-A0B59E98FD8B}"/>
              </a:ext>
            </a:extLst>
          </p:cNvPr>
          <p:cNvSpPr/>
          <p:nvPr/>
        </p:nvSpPr>
        <p:spPr>
          <a:xfrm flipV="1">
            <a:off x="8962887" y="2840834"/>
            <a:ext cx="2456896" cy="849673"/>
          </a:xfrm>
          <a:prstGeom prst="triangle">
            <a:avLst>
              <a:gd name="adj" fmla="val 50490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C07383C-ECEE-436C-AEFC-D3FC99CE589A}"/>
              </a:ext>
            </a:extLst>
          </p:cNvPr>
          <p:cNvSpPr/>
          <p:nvPr/>
        </p:nvSpPr>
        <p:spPr>
          <a:xfrm flipV="1">
            <a:off x="3510461" y="2832139"/>
            <a:ext cx="2471428" cy="849673"/>
          </a:xfrm>
          <a:prstGeom prst="triangle">
            <a:avLst>
              <a:gd name="adj" fmla="val 50490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1C2E4FD-413E-48FC-9D65-6BA919EA00BD}"/>
              </a:ext>
            </a:extLst>
          </p:cNvPr>
          <p:cNvSpPr/>
          <p:nvPr/>
        </p:nvSpPr>
        <p:spPr>
          <a:xfrm rot="5400000">
            <a:off x="3370805" y="3000472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4EB59458-386F-45F0-AD0F-D9416063208B}"/>
              </a:ext>
            </a:extLst>
          </p:cNvPr>
          <p:cNvSpPr/>
          <p:nvPr/>
        </p:nvSpPr>
        <p:spPr>
          <a:xfrm rot="16200000">
            <a:off x="4599364" y="3013551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7E39EB48-B3FA-47E7-A46E-F27C724D5F2B}"/>
              </a:ext>
            </a:extLst>
          </p:cNvPr>
          <p:cNvSpPr/>
          <p:nvPr/>
        </p:nvSpPr>
        <p:spPr>
          <a:xfrm>
            <a:off x="3527163" y="3639751"/>
            <a:ext cx="2456829" cy="758427"/>
          </a:xfrm>
          <a:prstGeom prst="triangle">
            <a:avLst>
              <a:gd name="adj" fmla="val 50258"/>
            </a:avLst>
          </a:prstGeom>
          <a:solidFill>
            <a:srgbClr val="FF993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7CC2753F-33FC-412E-9CC8-ACDF97F1C08D}"/>
              </a:ext>
            </a:extLst>
          </p:cNvPr>
          <p:cNvSpPr/>
          <p:nvPr/>
        </p:nvSpPr>
        <p:spPr>
          <a:xfrm rot="5400000">
            <a:off x="8802305" y="3000166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E3F92712-5770-4CBA-9341-D99606D26596}"/>
              </a:ext>
            </a:extLst>
          </p:cNvPr>
          <p:cNvSpPr/>
          <p:nvPr/>
        </p:nvSpPr>
        <p:spPr>
          <a:xfrm rot="16200000">
            <a:off x="10030864" y="3013245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1E895F37-3C1F-4E33-96FF-1A7D2643BF63}"/>
              </a:ext>
            </a:extLst>
          </p:cNvPr>
          <p:cNvSpPr/>
          <p:nvPr/>
        </p:nvSpPr>
        <p:spPr>
          <a:xfrm>
            <a:off x="8958663" y="3639445"/>
            <a:ext cx="2456829" cy="758427"/>
          </a:xfrm>
          <a:prstGeom prst="triangle">
            <a:avLst>
              <a:gd name="adj" fmla="val 50707"/>
            </a:avLst>
          </a:prstGeom>
          <a:solidFill>
            <a:srgbClr val="92D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Isosceles Triangle 36">
            <a:extLst>
              <a:ext uri="{FF2B5EF4-FFF2-40B4-BE49-F238E27FC236}">
                <a16:creationId xmlns:a16="http://schemas.microsoft.com/office/drawing/2014/main" id="{679444A3-3859-486A-B29D-24728A3E06F9}"/>
              </a:ext>
            </a:extLst>
          </p:cNvPr>
          <p:cNvSpPr/>
          <p:nvPr/>
        </p:nvSpPr>
        <p:spPr>
          <a:xfrm rot="5400000">
            <a:off x="6079615" y="3000166"/>
            <a:ext cx="1554064" cy="1241347"/>
          </a:xfrm>
          <a:prstGeom prst="triangle">
            <a:avLst>
              <a:gd name="adj" fmla="val 51844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271603AC-04FA-4644-AC5A-EE29C7EFC2F0}"/>
              </a:ext>
            </a:extLst>
          </p:cNvPr>
          <p:cNvSpPr/>
          <p:nvPr/>
        </p:nvSpPr>
        <p:spPr>
          <a:xfrm rot="16200000">
            <a:off x="7308174" y="3013245"/>
            <a:ext cx="1554064" cy="1215190"/>
          </a:xfrm>
          <a:prstGeom prst="triangle">
            <a:avLst>
              <a:gd name="adj" fmla="val 48451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4610C592-0112-465F-A1D7-9F0B931BCD36}"/>
              </a:ext>
            </a:extLst>
          </p:cNvPr>
          <p:cNvSpPr/>
          <p:nvPr/>
        </p:nvSpPr>
        <p:spPr>
          <a:xfrm>
            <a:off x="6235973" y="3639445"/>
            <a:ext cx="2456829" cy="758427"/>
          </a:xfrm>
          <a:prstGeom prst="triangle">
            <a:avLst>
              <a:gd name="adj" fmla="val 50707"/>
            </a:avLst>
          </a:prstGeom>
          <a:solidFill>
            <a:srgbClr val="CC66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1D49667-BE71-49CB-B995-C47B1022F7C5}"/>
              </a:ext>
            </a:extLst>
          </p:cNvPr>
          <p:cNvSpPr/>
          <p:nvPr/>
        </p:nvSpPr>
        <p:spPr>
          <a:xfrm>
            <a:off x="804474" y="2854337"/>
            <a:ext cx="2446100" cy="1554064"/>
          </a:xfrm>
          <a:prstGeom prst="rect">
            <a:avLst/>
          </a:prstGeom>
          <a:solidFill>
            <a:srgbClr val="003399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AD6E531C-57CE-4C0D-A9DB-835ADFFD4B38}"/>
              </a:ext>
            </a:extLst>
          </p:cNvPr>
          <p:cNvGrpSpPr/>
          <p:nvPr/>
        </p:nvGrpSpPr>
        <p:grpSpPr>
          <a:xfrm>
            <a:off x="889670" y="2964975"/>
            <a:ext cx="2269408" cy="1441808"/>
            <a:chOff x="355208" y="3026934"/>
            <a:chExt cx="2269408" cy="1441808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91BC4DB0-2095-41EB-8AAA-B9BFC26791B4}"/>
                </a:ext>
              </a:extLst>
            </p:cNvPr>
            <p:cNvSpPr/>
            <p:nvPr/>
          </p:nvSpPr>
          <p:spPr>
            <a:xfrm>
              <a:off x="355208" y="3026934"/>
              <a:ext cx="2269408" cy="1441808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B7BF266-AE4E-4FBF-A9B7-453BDF8AD5A2}"/>
                </a:ext>
              </a:extLst>
            </p:cNvPr>
            <p:cNvSpPr txBox="1"/>
            <p:nvPr/>
          </p:nvSpPr>
          <p:spPr>
            <a:xfrm>
              <a:off x="1022683" y="3026934"/>
              <a:ext cx="121519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ko-KR" altLang="en-US" sz="6000" b="1"/>
                <a:t>커</a:t>
              </a:r>
              <a:endParaRPr lang="en-US" sz="6000" b="1" dirty="0"/>
            </a:p>
          </p:txBody>
        </p:sp>
      </p:grpSp>
      <p:sp>
        <p:nvSpPr>
          <p:cNvPr id="48" name="Isosceles Triangle 47">
            <a:extLst>
              <a:ext uri="{FF2B5EF4-FFF2-40B4-BE49-F238E27FC236}">
                <a16:creationId xmlns:a16="http://schemas.microsoft.com/office/drawing/2014/main" id="{0381D418-B68B-4564-BBCB-9CB9824DF389}"/>
              </a:ext>
            </a:extLst>
          </p:cNvPr>
          <p:cNvSpPr/>
          <p:nvPr/>
        </p:nvSpPr>
        <p:spPr>
          <a:xfrm rot="5400000">
            <a:off x="659274" y="3010697"/>
            <a:ext cx="1554064" cy="1241347"/>
          </a:xfrm>
          <a:prstGeom prst="triangle">
            <a:avLst>
              <a:gd name="adj" fmla="val 51844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F8A9CE5A-2CC5-4088-AAB6-C8E28B56B23F}"/>
              </a:ext>
            </a:extLst>
          </p:cNvPr>
          <p:cNvSpPr/>
          <p:nvPr/>
        </p:nvSpPr>
        <p:spPr>
          <a:xfrm rot="16200000">
            <a:off x="1865948" y="3022156"/>
            <a:ext cx="1554064" cy="1215190"/>
          </a:xfrm>
          <a:prstGeom prst="triangle">
            <a:avLst>
              <a:gd name="adj" fmla="val 48451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Isosceles Triangle 49">
            <a:extLst>
              <a:ext uri="{FF2B5EF4-FFF2-40B4-BE49-F238E27FC236}">
                <a16:creationId xmlns:a16="http://schemas.microsoft.com/office/drawing/2014/main" id="{B0FA0101-C807-43F6-B3DA-2DFBDD69F156}"/>
              </a:ext>
            </a:extLst>
          </p:cNvPr>
          <p:cNvSpPr/>
          <p:nvPr/>
        </p:nvSpPr>
        <p:spPr>
          <a:xfrm>
            <a:off x="804472" y="3639751"/>
            <a:ext cx="2456829" cy="758427"/>
          </a:xfrm>
          <a:prstGeom prst="triangle">
            <a:avLst>
              <a:gd name="adj" fmla="val 4981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Isosceles Triangle 50">
            <a:extLst>
              <a:ext uri="{FF2B5EF4-FFF2-40B4-BE49-F238E27FC236}">
                <a16:creationId xmlns:a16="http://schemas.microsoft.com/office/drawing/2014/main" id="{60E65584-5F3C-4F3C-AC36-A79A46F61796}"/>
              </a:ext>
            </a:extLst>
          </p:cNvPr>
          <p:cNvSpPr/>
          <p:nvPr/>
        </p:nvSpPr>
        <p:spPr>
          <a:xfrm flipV="1">
            <a:off x="823710" y="2849487"/>
            <a:ext cx="2453674" cy="795643"/>
          </a:xfrm>
          <a:prstGeom prst="triangle">
            <a:avLst>
              <a:gd name="adj" fmla="val 49289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94D0649A-3037-437A-BD99-BF7EF03D4830}"/>
              </a:ext>
            </a:extLst>
          </p:cNvPr>
          <p:cNvSpPr txBox="1"/>
          <p:nvPr/>
        </p:nvSpPr>
        <p:spPr>
          <a:xfrm>
            <a:off x="0" y="0"/>
            <a:ext cx="49815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허</a:t>
            </a:r>
            <a:r>
              <a:rPr lang="en-US" altLang="ko-KR" dirty="0"/>
              <a:t>”</a:t>
            </a:r>
            <a:r>
              <a:rPr lang="ko-KR" altLang="en-US" dirty="0"/>
              <a:t>를 찾으세요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1" name="Google Shape;182;p29">
            <a:extLst>
              <a:ext uri="{FF2B5EF4-FFF2-40B4-BE49-F238E27FC236}">
                <a16:creationId xmlns:a16="http://schemas.microsoft.com/office/drawing/2014/main" id="{77259372-BE3F-4661-955A-43A32C51DE4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2548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0 L 4.375E-6 -0.25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3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1.11111E-6 L 1.25E-6 -0.25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7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6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11111E-6 L 3.95833E-6 -0.25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</p:cTn>
                              </p:par>
                              <p:par>
                                <p:cTn id="65" presetID="1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3" grpId="0" animBg="1"/>
      <p:bldP spid="14" grpId="0" animBg="1"/>
      <p:bldP spid="52" grpId="0" animBg="1"/>
      <p:bldP spid="40" grpId="0" animBg="1"/>
      <p:bldP spid="31" grpId="0" animBg="1"/>
      <p:bldP spid="22" grpId="0" animBg="1"/>
      <p:bldP spid="5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3765133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수</a:t>
            </a:r>
          </a:p>
        </p:txBody>
      </p:sp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50389A2E-BF07-491F-845E-408024894995}"/>
              </a:ext>
            </a:extLst>
          </p:cNvPr>
          <p:cNvSpPr/>
          <p:nvPr/>
        </p:nvSpPr>
        <p:spPr>
          <a:xfrm>
            <a:off x="1278607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허</a:t>
            </a: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637B2521-19C9-48FC-9DC5-E126793AFDD5}"/>
              </a:ext>
            </a:extLst>
          </p:cNvPr>
          <p:cNvSpPr/>
          <p:nvPr/>
        </p:nvSpPr>
        <p:spPr>
          <a:xfrm>
            <a:off x="8738185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비</a:t>
            </a: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97C09DE-38CA-4009-9A9A-B995AE4A06AB}"/>
              </a:ext>
            </a:extLst>
          </p:cNvPr>
          <p:cNvSpPr/>
          <p:nvPr/>
        </p:nvSpPr>
        <p:spPr>
          <a:xfrm>
            <a:off x="6251659" y="3805991"/>
            <a:ext cx="2041358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아</a:t>
            </a:r>
          </a:p>
        </p:txBody>
      </p:sp>
      <p:pic>
        <p:nvPicPr>
          <p:cNvPr id="4" name="Picture 3" descr="A picture containing grass, fire, field, orange&#10;&#10;Description automatically generated">
            <a:extLst>
              <a:ext uri="{FF2B5EF4-FFF2-40B4-BE49-F238E27FC236}">
                <a16:creationId xmlns:a16="http://schemas.microsoft.com/office/drawing/2014/main" id="{E2F5A929-A96F-4E62-8CA4-A15DE3977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221" y="323286"/>
            <a:ext cx="2041358" cy="306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702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87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CB74E63-2F9D-43B4-AF7E-D87FE9C86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8601" y="0"/>
            <a:ext cx="4910514" cy="6162609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77915" y="1615811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861895" y="2833949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987" y="4691519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3644791" y="176189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5426398" y="180357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ㅜ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4211896" y="176189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ㅓ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4857280" y="176189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ㅅ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3978290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DA9361F-0C44-4168-B417-725AEC634A51}"/>
              </a:ext>
            </a:extLst>
          </p:cNvPr>
          <p:cNvSpPr/>
          <p:nvPr/>
        </p:nvSpPr>
        <p:spPr>
          <a:xfrm>
            <a:off x="4450818" y="4811824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D5414F42-2219-46BA-A9C7-2752EC93ACDB}"/>
              </a:ext>
            </a:extLst>
          </p:cNvPr>
          <p:cNvSpPr/>
          <p:nvPr/>
        </p:nvSpPr>
        <p:spPr>
          <a:xfrm>
            <a:off x="4844505" y="479868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02F0F99-4796-4D5A-8FBF-F72B0E05375C}"/>
              </a:ext>
            </a:extLst>
          </p:cNvPr>
          <p:cNvSpPr/>
          <p:nvPr/>
        </p:nvSpPr>
        <p:spPr>
          <a:xfrm>
            <a:off x="5313035" y="479633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BD9C641-A466-40E6-86F8-59818E7324A1}"/>
              </a:ext>
            </a:extLst>
          </p:cNvPr>
          <p:cNvSpPr/>
          <p:nvPr/>
        </p:nvSpPr>
        <p:spPr>
          <a:xfrm>
            <a:off x="6958822" y="48065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BB65A39-4F6C-4FCA-9A55-690F14D5FE00}"/>
              </a:ext>
            </a:extLst>
          </p:cNvPr>
          <p:cNvSpPr/>
          <p:nvPr/>
        </p:nvSpPr>
        <p:spPr>
          <a:xfrm>
            <a:off x="5986776" y="1803577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ㅇ</a:t>
            </a:r>
            <a:endParaRPr lang="en-US" sz="54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1303E1B-B3B8-4F15-ACF4-36D428A24F08}"/>
              </a:ext>
            </a:extLst>
          </p:cNvPr>
          <p:cNvSpPr/>
          <p:nvPr/>
        </p:nvSpPr>
        <p:spPr>
          <a:xfrm>
            <a:off x="6598805" y="177406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ㅏ</a:t>
            </a:r>
            <a:endParaRPr lang="en-US" sz="54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670AD67-98FE-48D5-AE7D-09A7E8115B7C}"/>
              </a:ext>
            </a:extLst>
          </p:cNvPr>
          <p:cNvSpPr/>
          <p:nvPr/>
        </p:nvSpPr>
        <p:spPr>
          <a:xfrm>
            <a:off x="7076605" y="177406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ㅂ</a:t>
            </a:r>
            <a:endParaRPr lang="en-US" sz="5400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69809EA-DE11-46EB-9AF7-0AB5CFB69F0D}"/>
              </a:ext>
            </a:extLst>
          </p:cNvPr>
          <p:cNvSpPr/>
          <p:nvPr/>
        </p:nvSpPr>
        <p:spPr>
          <a:xfrm>
            <a:off x="7636983" y="1774062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ㅣ</a:t>
            </a:r>
            <a:endParaRPr lang="en-US" sz="54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A03B774-38A4-4BCE-A7FD-4771F4735E78}"/>
              </a:ext>
            </a:extLst>
          </p:cNvPr>
          <p:cNvSpPr/>
          <p:nvPr/>
        </p:nvSpPr>
        <p:spPr>
          <a:xfrm>
            <a:off x="3917643" y="281161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허</a:t>
            </a:r>
            <a:endParaRPr lang="en-US" sz="54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39F76D7-AE9A-49AB-84AB-958F58FF57B4}"/>
              </a:ext>
            </a:extLst>
          </p:cNvPr>
          <p:cNvSpPr/>
          <p:nvPr/>
        </p:nvSpPr>
        <p:spPr>
          <a:xfrm>
            <a:off x="5072923" y="280611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수</a:t>
            </a:r>
            <a:endParaRPr lang="en-US" sz="54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41BA94-549F-4B7C-8982-9EA0110E624B}"/>
              </a:ext>
            </a:extLst>
          </p:cNvPr>
          <p:cNvSpPr/>
          <p:nvPr/>
        </p:nvSpPr>
        <p:spPr>
          <a:xfrm>
            <a:off x="6228203" y="280611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아</a:t>
            </a:r>
            <a:endParaRPr lang="en-US" sz="54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3E0062D-39F1-48BA-A2C7-8194CFF3A165}"/>
              </a:ext>
            </a:extLst>
          </p:cNvPr>
          <p:cNvSpPr/>
          <p:nvPr/>
        </p:nvSpPr>
        <p:spPr>
          <a:xfrm>
            <a:off x="7400125" y="2806110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비</a:t>
            </a:r>
            <a:endParaRPr lang="en-US" sz="5400" dirty="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58AD4B69-8FD7-4878-80D7-DF232BCBCB53}"/>
              </a:ext>
            </a:extLst>
          </p:cNvPr>
          <p:cNvSpPr/>
          <p:nvPr/>
        </p:nvSpPr>
        <p:spPr>
          <a:xfrm>
            <a:off x="7414749" y="480651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C9E2D2B6-483A-4325-B748-3A26584EF374}"/>
              </a:ext>
            </a:extLst>
          </p:cNvPr>
          <p:cNvSpPr/>
          <p:nvPr/>
        </p:nvSpPr>
        <p:spPr>
          <a:xfrm>
            <a:off x="5711560" y="479633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9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30" grpId="0" animBg="1"/>
      <p:bldP spid="23" grpId="0"/>
      <p:bldP spid="27" grpId="0"/>
      <p:bldP spid="29" grpId="0"/>
      <p:bldP spid="46" grpId="0"/>
      <p:bldP spid="53" grpId="0" animBg="1"/>
      <p:bldP spid="20" grpId="0" animBg="1"/>
      <p:bldP spid="21" grpId="0" animBg="1"/>
      <p:bldP spid="22" grpId="0" animBg="1"/>
      <p:bldP spid="25" grpId="0" animBg="1"/>
      <p:bldP spid="17" grpId="0"/>
      <p:bldP spid="18" grpId="0"/>
      <p:bldP spid="19" grpId="0"/>
      <p:bldP spid="28" grpId="0"/>
      <p:bldP spid="31" grpId="0"/>
      <p:bldP spid="32" grpId="0"/>
      <p:bldP spid="33" grpId="0"/>
      <p:bldP spid="34" grpId="0"/>
      <p:bldP spid="35" grpId="0" animBg="1"/>
      <p:bldP spid="3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93802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ㅗ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F78483B1-4228-4AB6-B67D-73C7FCE233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94CA072-0195-42E8-AA38-90447A8C28FC}"/>
              </a:ext>
            </a:extLst>
          </p:cNvPr>
          <p:cNvSpPr txBox="1"/>
          <p:nvPr/>
        </p:nvSpPr>
        <p:spPr>
          <a:xfrm>
            <a:off x="3901060" y="1527795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ㅎ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10688133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4448F04F-14FA-47ED-94AD-2CE5FA584DF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1" name="Table 2">
            <a:extLst>
              <a:ext uri="{FF2B5EF4-FFF2-40B4-BE49-F238E27FC236}">
                <a16:creationId xmlns:a16="http://schemas.microsoft.com/office/drawing/2014/main" id="{7299E412-24D5-4CEE-8AF1-71B07B325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9422551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6297EE47-43E2-4B00-BA1E-714DFB785E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973C7A0-BE3B-46FF-B5E5-689215B38729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ㅎ</a:t>
            </a:r>
            <a:r>
              <a:rPr lang="en-US" altLang="ko-KR" sz="2800" b="1" dirty="0"/>
              <a:t>(h)</a:t>
            </a:r>
            <a:endParaRPr lang="en-US" sz="3200" b="1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D8AEC5A-EE0E-499D-89F5-2FC8340AC528}"/>
              </a:ext>
            </a:extLst>
          </p:cNvPr>
          <p:cNvSpPr/>
          <p:nvPr/>
        </p:nvSpPr>
        <p:spPr>
          <a:xfrm>
            <a:off x="292581" y="942261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5A218CA-C669-4158-9854-9BA63F9058AF}"/>
              </a:ext>
            </a:extLst>
          </p:cNvPr>
          <p:cNvSpPr/>
          <p:nvPr/>
        </p:nvSpPr>
        <p:spPr>
          <a:xfrm>
            <a:off x="5659271" y="117235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A21791-B185-4310-BC7E-2F2377A1B831}"/>
              </a:ext>
            </a:extLst>
          </p:cNvPr>
          <p:cNvSpPr txBox="1"/>
          <p:nvPr/>
        </p:nvSpPr>
        <p:spPr>
          <a:xfrm>
            <a:off x="4984749" y="2394436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호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A5C0A3-AB1A-4593-B420-A83D562127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193484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41 0.00324 L 0.4414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89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-0.00602 L 0.00078 0.11875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9CCA7C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ㅎ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ㅗ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ㅗ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호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F8219A96-54B1-4E90-AF68-14E1721F99F8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5321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033000" y="4277943"/>
            <a:ext cx="2159000" cy="1905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7200" dirty="0">
                <a:latin typeface="+mn-ea"/>
              </a:rPr>
              <a:t>호</a:t>
            </a:r>
          </a:p>
        </p:txBody>
      </p:sp>
      <p:sp>
        <p:nvSpPr>
          <p:cNvPr id="3" name="타원 2"/>
          <p:cNvSpPr/>
          <p:nvPr/>
        </p:nvSpPr>
        <p:spPr>
          <a:xfrm>
            <a:off x="7903605" y="2421786"/>
            <a:ext cx="2578574" cy="2362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호</a:t>
            </a:r>
          </a:p>
        </p:txBody>
      </p:sp>
      <p:sp>
        <p:nvSpPr>
          <p:cNvPr id="4" name="타원 3"/>
          <p:cNvSpPr/>
          <p:nvPr/>
        </p:nvSpPr>
        <p:spPr>
          <a:xfrm>
            <a:off x="4380931" y="1143921"/>
            <a:ext cx="3353938" cy="31242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호</a:t>
            </a:r>
          </a:p>
        </p:txBody>
      </p:sp>
      <p:sp>
        <p:nvSpPr>
          <p:cNvPr id="5" name="타원 4"/>
          <p:cNvSpPr/>
          <p:nvPr/>
        </p:nvSpPr>
        <p:spPr>
          <a:xfrm>
            <a:off x="0" y="79639"/>
            <a:ext cx="4126458" cy="3810000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호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F4CBE9A6-82CD-436F-8C1E-1384DEFADA2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discrete" valueType="str">
                                      <p:cBhvr override="childStyl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normal"/>
                                          </p:val>
                                        </p:tav>
                                        <p:tav tm="50000">
                                          <p:val>
                                            <p:strVal val="bold"/>
                                          </p:val>
                                        </p:tav>
                                        <p:tav tm="60000">
                                          <p:val>
                                            <p:strVal val="normal"/>
                                          </p:val>
                                        </p:tav>
                                        <p:tav tm="100000">
                                          <p:val>
                                            <p:strVal val="normal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모서리가 둥근 직사각형 2">
            <a:extLst>
              <a:ext uri="{FF2B5EF4-FFF2-40B4-BE49-F238E27FC236}">
                <a16:creationId xmlns:a16="http://schemas.microsoft.com/office/drawing/2014/main" id="{827BF743-9B74-4F4D-B3CA-A759589E2CD5}"/>
              </a:ext>
            </a:extLst>
          </p:cNvPr>
          <p:cNvSpPr/>
          <p:nvPr/>
        </p:nvSpPr>
        <p:spPr>
          <a:xfrm>
            <a:off x="2553665" y="3448693"/>
            <a:ext cx="92785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pya</a:t>
            </a:r>
            <a:endParaRPr lang="ko-KR" altLang="en-US" sz="2400" dirty="0">
              <a:latin typeface="+mn-ea"/>
            </a:endParaRPr>
          </a:p>
        </p:txBody>
      </p:sp>
      <p:sp>
        <p:nvSpPr>
          <p:cNvPr id="7" name="모서리가 둥근 직사각형 2">
            <a:extLst>
              <a:ext uri="{FF2B5EF4-FFF2-40B4-BE49-F238E27FC236}">
                <a16:creationId xmlns:a16="http://schemas.microsoft.com/office/drawing/2014/main" id="{E2BBD3EA-F330-4A7D-BDD9-7F247987CE75}"/>
              </a:ext>
            </a:extLst>
          </p:cNvPr>
          <p:cNvSpPr/>
          <p:nvPr/>
        </p:nvSpPr>
        <p:spPr>
          <a:xfrm>
            <a:off x="3578600" y="3465341"/>
            <a:ext cx="993963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peo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30FEC99F-BDC9-4F72-8E48-79A39CD1A9FF}"/>
              </a:ext>
            </a:extLst>
          </p:cNvPr>
          <p:cNvSpPr/>
          <p:nvPr/>
        </p:nvSpPr>
        <p:spPr>
          <a:xfrm>
            <a:off x="4633644" y="3449336"/>
            <a:ext cx="1085540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pyeo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9" name="모서리가 둥근 직사각형 2">
            <a:extLst>
              <a:ext uri="{FF2B5EF4-FFF2-40B4-BE49-F238E27FC236}">
                <a16:creationId xmlns:a16="http://schemas.microsoft.com/office/drawing/2014/main" id="{E2E31E3F-E5A9-4DAE-99C6-4B3C295194DE}"/>
              </a:ext>
            </a:extLst>
          </p:cNvPr>
          <p:cNvSpPr/>
          <p:nvPr/>
        </p:nvSpPr>
        <p:spPr>
          <a:xfrm>
            <a:off x="5788944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po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0" name="모서리가 둥근 직사각형 2">
            <a:extLst>
              <a:ext uri="{FF2B5EF4-FFF2-40B4-BE49-F238E27FC236}">
                <a16:creationId xmlns:a16="http://schemas.microsoft.com/office/drawing/2014/main" id="{753BF40F-2AA2-4592-89C2-D41BF25CD64C}"/>
              </a:ext>
            </a:extLst>
          </p:cNvPr>
          <p:cNvSpPr/>
          <p:nvPr/>
        </p:nvSpPr>
        <p:spPr>
          <a:xfrm>
            <a:off x="6828931" y="3448693"/>
            <a:ext cx="97022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pyo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1" name="모서리가 둥근 직사각형 2">
            <a:extLst>
              <a:ext uri="{FF2B5EF4-FFF2-40B4-BE49-F238E27FC236}">
                <a16:creationId xmlns:a16="http://schemas.microsoft.com/office/drawing/2014/main" id="{7C3F1EDA-3CBC-4137-A460-571FF5DE9062}"/>
              </a:ext>
            </a:extLst>
          </p:cNvPr>
          <p:cNvSpPr/>
          <p:nvPr/>
        </p:nvSpPr>
        <p:spPr>
          <a:xfrm>
            <a:off x="7868920" y="3448693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pu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2" name="모서리가 둥근 직사각형 2">
            <a:extLst>
              <a:ext uri="{FF2B5EF4-FFF2-40B4-BE49-F238E27FC236}">
                <a16:creationId xmlns:a16="http://schemas.microsoft.com/office/drawing/2014/main" id="{1FE0765E-E672-4F28-BD4E-EE1E7E222E9E}"/>
              </a:ext>
            </a:extLst>
          </p:cNvPr>
          <p:cNvSpPr/>
          <p:nvPr/>
        </p:nvSpPr>
        <p:spPr>
          <a:xfrm>
            <a:off x="8875619" y="3448693"/>
            <a:ext cx="1039989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 err="1">
                <a:latin typeface="+mn-ea"/>
              </a:rPr>
              <a:t>pyu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3" name="모서리가 둥근 직사각형 2">
            <a:extLst>
              <a:ext uri="{FF2B5EF4-FFF2-40B4-BE49-F238E27FC236}">
                <a16:creationId xmlns:a16="http://schemas.microsoft.com/office/drawing/2014/main" id="{DD8B13DA-55BF-4049-A4EA-4EC479442451}"/>
              </a:ext>
            </a:extLst>
          </p:cNvPr>
          <p:cNvSpPr/>
          <p:nvPr/>
        </p:nvSpPr>
        <p:spPr>
          <a:xfrm>
            <a:off x="10012684" y="3441917"/>
            <a:ext cx="97022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400" dirty="0" err="1">
                <a:latin typeface="+mn-ea"/>
              </a:rPr>
              <a:t>peu</a:t>
            </a:r>
            <a:endParaRPr lang="ko-KR" altLang="en-US" sz="2400" dirty="0">
              <a:latin typeface="+mn-ea"/>
            </a:endParaRPr>
          </a:p>
        </p:txBody>
      </p:sp>
      <p:sp>
        <p:nvSpPr>
          <p:cNvPr id="14" name="모서리가 둥근 직사각형 2">
            <a:extLst>
              <a:ext uri="{FF2B5EF4-FFF2-40B4-BE49-F238E27FC236}">
                <a16:creationId xmlns:a16="http://schemas.microsoft.com/office/drawing/2014/main" id="{ED78CDCA-513F-4DFB-B6E6-0B986083D2C8}"/>
              </a:ext>
            </a:extLst>
          </p:cNvPr>
          <p:cNvSpPr/>
          <p:nvPr/>
        </p:nvSpPr>
        <p:spPr>
          <a:xfrm>
            <a:off x="11079989" y="3423886"/>
            <a:ext cx="927858" cy="740718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pi</a:t>
            </a:r>
            <a:endParaRPr lang="ko-KR" altLang="en-US" sz="2800" dirty="0"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FDD68F-FE3C-49B6-B2B5-BB78BBB6FC7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</a:t>
            </a:r>
            <a:r>
              <a:rPr lang="en-US" altLang="ko-KR" dirty="0"/>
              <a:t>: </a:t>
            </a:r>
            <a:r>
              <a:rPr lang="ko-KR" altLang="en-US" dirty="0"/>
              <a:t>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7784977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파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포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표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피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ㅍ</a:t>
            </a:r>
            <a:r>
              <a:rPr lang="en-US" altLang="ko-KR" sz="2800" b="1" dirty="0"/>
              <a:t>(p)</a:t>
            </a:r>
            <a:endParaRPr lang="en-US" sz="2800" b="1" dirty="0"/>
          </a:p>
        </p:txBody>
      </p:sp>
      <p:sp>
        <p:nvSpPr>
          <p:cNvPr id="19" name="모서리가 둥근 직사각형 2">
            <a:extLst>
              <a:ext uri="{FF2B5EF4-FFF2-40B4-BE49-F238E27FC236}">
                <a16:creationId xmlns:a16="http://schemas.microsoft.com/office/drawing/2014/main" id="{4775FC90-CB32-465D-BCD4-B380E7D70381}"/>
              </a:ext>
            </a:extLst>
          </p:cNvPr>
          <p:cNvSpPr/>
          <p:nvPr/>
        </p:nvSpPr>
        <p:spPr>
          <a:xfrm>
            <a:off x="1471307" y="3465340"/>
            <a:ext cx="927858" cy="740719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latin typeface="+mn-ea"/>
              </a:rPr>
              <a:t>pa</a:t>
            </a:r>
            <a:endParaRPr lang="ko-KR" altLang="en-US" sz="2800" dirty="0"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ADA118-36A1-41A3-A221-A54D7AC07F88}"/>
              </a:ext>
            </a:extLst>
          </p:cNvPr>
          <p:cNvGrpSpPr/>
          <p:nvPr/>
        </p:nvGrpSpPr>
        <p:grpSpPr>
          <a:xfrm>
            <a:off x="1283070" y="809625"/>
            <a:ext cx="10768864" cy="557822"/>
            <a:chOff x="1283070" y="809625"/>
            <a:chExt cx="10768864" cy="55782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93BDB6-F2F5-418B-B3B2-9396D68CDE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83070" y="809625"/>
              <a:ext cx="10768864" cy="557822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047D93F5-EDCD-40C9-A4B7-C4F251A1FC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33513" y="898140"/>
              <a:ext cx="885671" cy="417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92492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9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4339051-B03E-44DD-B44A-E2D7149B3CC6}"/>
              </a:ext>
            </a:extLst>
          </p:cNvPr>
          <p:cNvSpPr/>
          <p:nvPr/>
        </p:nvSpPr>
        <p:spPr>
          <a:xfrm>
            <a:off x="9836868" y="24063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https://pixabay.com/images/id-1117433/</a:t>
            </a:r>
          </a:p>
        </p:txBody>
      </p:sp>
      <p:pic>
        <p:nvPicPr>
          <p:cNvPr id="4" name="Picture 3" descr="A picture containing computer&#10;&#10;Description automatically generated">
            <a:extLst>
              <a:ext uri="{FF2B5EF4-FFF2-40B4-BE49-F238E27FC236}">
                <a16:creationId xmlns:a16="http://schemas.microsoft.com/office/drawing/2014/main" id="{B2424031-2047-4F68-96AF-A417D01473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671"/>
          <a:stretch/>
        </p:blipFill>
        <p:spPr>
          <a:xfrm>
            <a:off x="-8594" y="2570748"/>
            <a:ext cx="12192000" cy="42872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BEFD71-32FF-4418-A0B1-7412345073D6}"/>
              </a:ext>
            </a:extLst>
          </p:cNvPr>
          <p:cNvSpPr/>
          <p:nvPr/>
        </p:nvSpPr>
        <p:spPr>
          <a:xfrm>
            <a:off x="0" y="-12032"/>
            <a:ext cx="12192000" cy="6870032"/>
          </a:xfrm>
          <a:prstGeom prst="rect">
            <a:avLst/>
          </a:prstGeom>
          <a:solidFill>
            <a:schemeClr val="tx1">
              <a:lumMod val="50000"/>
              <a:lumOff val="50000"/>
              <a:alpha val="8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9" name="Flowchart: Manual Operation 48">
            <a:extLst>
              <a:ext uri="{FF2B5EF4-FFF2-40B4-BE49-F238E27FC236}">
                <a16:creationId xmlns:a16="http://schemas.microsoft.com/office/drawing/2014/main" id="{E6F918BE-5A2D-48D0-9144-DB46A1662280}"/>
              </a:ext>
            </a:extLst>
          </p:cNvPr>
          <p:cNvSpPr/>
          <p:nvPr/>
        </p:nvSpPr>
        <p:spPr>
          <a:xfrm rot="10800000">
            <a:off x="5452177" y="6139438"/>
            <a:ext cx="1445748" cy="701841"/>
          </a:xfrm>
          <a:prstGeom prst="flowChartManualOperation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EA99BE32-40A2-4B26-B5E4-C836B8C5D340}"/>
              </a:ext>
            </a:extLst>
          </p:cNvPr>
          <p:cNvSpPr/>
          <p:nvPr/>
        </p:nvSpPr>
        <p:spPr>
          <a:xfrm>
            <a:off x="6050424" y="1059116"/>
            <a:ext cx="211863" cy="51144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Block Arc 50">
            <a:extLst>
              <a:ext uri="{FF2B5EF4-FFF2-40B4-BE49-F238E27FC236}">
                <a16:creationId xmlns:a16="http://schemas.microsoft.com/office/drawing/2014/main" id="{FA18D536-A2CA-469D-AA02-949A307FB323}"/>
              </a:ext>
            </a:extLst>
          </p:cNvPr>
          <p:cNvSpPr/>
          <p:nvPr/>
        </p:nvSpPr>
        <p:spPr>
          <a:xfrm>
            <a:off x="6049483" y="29577"/>
            <a:ext cx="1945392" cy="2138019"/>
          </a:xfrm>
          <a:prstGeom prst="blockArc">
            <a:avLst>
              <a:gd name="adj1" fmla="val 10799998"/>
              <a:gd name="adj2" fmla="val 172434"/>
              <a:gd name="adj3" fmla="val 10795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4EA3C526-688F-461B-936B-778DD896A34B}"/>
              </a:ext>
            </a:extLst>
          </p:cNvPr>
          <p:cNvSpPr/>
          <p:nvPr/>
        </p:nvSpPr>
        <p:spPr>
          <a:xfrm>
            <a:off x="6066901" y="2721648"/>
            <a:ext cx="2556851" cy="2138019"/>
          </a:xfrm>
          <a:prstGeom prst="blockArc">
            <a:avLst>
              <a:gd name="adj1" fmla="val 10800000"/>
              <a:gd name="adj2" fmla="val 128800"/>
              <a:gd name="adj3" fmla="val 94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3" name="Block Arc 52">
            <a:extLst>
              <a:ext uri="{FF2B5EF4-FFF2-40B4-BE49-F238E27FC236}">
                <a16:creationId xmlns:a16="http://schemas.microsoft.com/office/drawing/2014/main" id="{8E0F7A94-343F-47B8-8A60-1F061B2CCAB1}"/>
              </a:ext>
            </a:extLst>
          </p:cNvPr>
          <p:cNvSpPr/>
          <p:nvPr/>
        </p:nvSpPr>
        <p:spPr>
          <a:xfrm>
            <a:off x="4314672" y="1060989"/>
            <a:ext cx="1945392" cy="2138019"/>
          </a:xfrm>
          <a:prstGeom prst="blockArc">
            <a:avLst>
              <a:gd name="adj1" fmla="val 10800000"/>
              <a:gd name="adj2" fmla="val 128800"/>
              <a:gd name="adj3" fmla="val 94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Block Arc 53">
            <a:extLst>
              <a:ext uri="{FF2B5EF4-FFF2-40B4-BE49-F238E27FC236}">
                <a16:creationId xmlns:a16="http://schemas.microsoft.com/office/drawing/2014/main" id="{54CCC14D-85C7-482F-AEAB-9519C8C873D2}"/>
              </a:ext>
            </a:extLst>
          </p:cNvPr>
          <p:cNvSpPr/>
          <p:nvPr/>
        </p:nvSpPr>
        <p:spPr>
          <a:xfrm>
            <a:off x="3668006" y="3425620"/>
            <a:ext cx="2594599" cy="2146643"/>
          </a:xfrm>
          <a:prstGeom prst="blockArc">
            <a:avLst>
              <a:gd name="adj1" fmla="val 10800000"/>
              <a:gd name="adj2" fmla="val 128800"/>
              <a:gd name="adj3" fmla="val 947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FD642CD0-2627-4685-9111-5D362D8B0A18}"/>
              </a:ext>
            </a:extLst>
          </p:cNvPr>
          <p:cNvSpPr/>
          <p:nvPr/>
        </p:nvSpPr>
        <p:spPr>
          <a:xfrm>
            <a:off x="7297636" y="1283454"/>
            <a:ext cx="1214010" cy="1163943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F08388-5634-4372-A003-CAA9380CF136}"/>
              </a:ext>
            </a:extLst>
          </p:cNvPr>
          <p:cNvGrpSpPr/>
          <p:nvPr/>
        </p:nvGrpSpPr>
        <p:grpSpPr>
          <a:xfrm>
            <a:off x="7141531" y="901220"/>
            <a:ext cx="1526221" cy="895342"/>
            <a:chOff x="7214483" y="900292"/>
            <a:chExt cx="1526221" cy="895342"/>
          </a:xfrm>
        </p:grpSpPr>
        <p:sp>
          <p:nvSpPr>
            <p:cNvPr id="65" name="Flowchart: Manual Operation 16">
              <a:extLst>
                <a:ext uri="{FF2B5EF4-FFF2-40B4-BE49-F238E27FC236}">
                  <a16:creationId xmlns:a16="http://schemas.microsoft.com/office/drawing/2014/main" id="{ABAAB778-E875-4C42-AA94-486589961F8F}"/>
                </a:ext>
              </a:extLst>
            </p:cNvPr>
            <p:cNvSpPr/>
            <p:nvPr/>
          </p:nvSpPr>
          <p:spPr>
            <a:xfrm rot="10800000">
              <a:off x="7214483" y="1143108"/>
              <a:ext cx="1526221" cy="6525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3046 w 10000"/>
                <a:gd name="connsiteY3" fmla="*/ 9538 h 10000"/>
                <a:gd name="connsiteX4" fmla="*/ 0 w 10000"/>
                <a:gd name="connsiteY4" fmla="*/ 0 h 10000"/>
                <a:gd name="connsiteX0" fmla="*/ 0 w 10000"/>
                <a:gd name="connsiteY0" fmla="*/ 0 h 9538"/>
                <a:gd name="connsiteX1" fmla="*/ 10000 w 10000"/>
                <a:gd name="connsiteY1" fmla="*/ 0 h 9538"/>
                <a:gd name="connsiteX2" fmla="*/ 6471 w 10000"/>
                <a:gd name="connsiteY2" fmla="*/ 9538 h 9538"/>
                <a:gd name="connsiteX3" fmla="*/ 3046 w 10000"/>
                <a:gd name="connsiteY3" fmla="*/ 9538 h 9538"/>
                <a:gd name="connsiteX4" fmla="*/ 0 w 10000"/>
                <a:gd name="connsiteY4" fmla="*/ 0 h 9538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046 w 10000"/>
                <a:gd name="connsiteY3" fmla="*/ 10000 h 10161"/>
                <a:gd name="connsiteX4" fmla="*/ 0 w 10000"/>
                <a:gd name="connsiteY4" fmla="*/ 0 h 10161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2805 w 10000"/>
                <a:gd name="connsiteY3" fmla="*/ 10162 h 10162"/>
                <a:gd name="connsiteX4" fmla="*/ 0 w 10000"/>
                <a:gd name="connsiteY4" fmla="*/ 0 h 10162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288 w 10000"/>
                <a:gd name="connsiteY3" fmla="*/ 10001 h 10161"/>
                <a:gd name="connsiteX4" fmla="*/ 0 w 10000"/>
                <a:gd name="connsiteY4" fmla="*/ 0 h 10161"/>
                <a:gd name="connsiteX0" fmla="*/ 0 w 10000"/>
                <a:gd name="connsiteY0" fmla="*/ 0 h 10485"/>
                <a:gd name="connsiteX1" fmla="*/ 10000 w 10000"/>
                <a:gd name="connsiteY1" fmla="*/ 0 h 10485"/>
                <a:gd name="connsiteX2" fmla="*/ 6793 w 10000"/>
                <a:gd name="connsiteY2" fmla="*/ 10161 h 10485"/>
                <a:gd name="connsiteX3" fmla="*/ 3368 w 10000"/>
                <a:gd name="connsiteY3" fmla="*/ 10485 h 10485"/>
                <a:gd name="connsiteX4" fmla="*/ 0 w 10000"/>
                <a:gd name="connsiteY4" fmla="*/ 0 h 10485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3448 w 10000"/>
                <a:gd name="connsiteY3" fmla="*/ 10162 h 10162"/>
                <a:gd name="connsiteX4" fmla="*/ 0 w 10000"/>
                <a:gd name="connsiteY4" fmla="*/ 0 h 1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62">
                  <a:moveTo>
                    <a:pt x="0" y="0"/>
                  </a:moveTo>
                  <a:lnTo>
                    <a:pt x="10000" y="0"/>
                  </a:lnTo>
                  <a:lnTo>
                    <a:pt x="6793" y="10161"/>
                  </a:lnTo>
                  <a:lnTo>
                    <a:pt x="3448" y="1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Rectangle: Top Corners Rounded 65">
              <a:extLst>
                <a:ext uri="{FF2B5EF4-FFF2-40B4-BE49-F238E27FC236}">
                  <a16:creationId xmlns:a16="http://schemas.microsoft.com/office/drawing/2014/main" id="{68A86652-8F7F-4C51-BC2C-7FEF7BE1526D}"/>
                </a:ext>
              </a:extLst>
            </p:cNvPr>
            <p:cNvSpPr/>
            <p:nvPr/>
          </p:nvSpPr>
          <p:spPr>
            <a:xfrm>
              <a:off x="7778451" y="900292"/>
              <a:ext cx="355755" cy="240817"/>
            </a:xfrm>
            <a:prstGeom prst="round2SameRect">
              <a:avLst/>
            </a:prstGeom>
            <a:solidFill>
              <a:srgbClr val="FFDE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A7194534-CF39-4384-8622-BD365209541A}"/>
              </a:ext>
            </a:extLst>
          </p:cNvPr>
          <p:cNvSpPr/>
          <p:nvPr/>
        </p:nvSpPr>
        <p:spPr>
          <a:xfrm>
            <a:off x="7944257" y="4073353"/>
            <a:ext cx="1214010" cy="12395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6" name="Flowchart: Manual Operation 16">
            <a:extLst>
              <a:ext uri="{FF2B5EF4-FFF2-40B4-BE49-F238E27FC236}">
                <a16:creationId xmlns:a16="http://schemas.microsoft.com/office/drawing/2014/main" id="{CCB26EF1-F2FB-4118-BDFB-71BC28937829}"/>
              </a:ext>
            </a:extLst>
          </p:cNvPr>
          <p:cNvSpPr/>
          <p:nvPr/>
        </p:nvSpPr>
        <p:spPr>
          <a:xfrm rot="10800000">
            <a:off x="7809417" y="3960689"/>
            <a:ext cx="1526221" cy="652526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200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8000 w 10000"/>
              <a:gd name="connsiteY2" fmla="*/ 10000 h 10000"/>
              <a:gd name="connsiteX3" fmla="*/ 3046 w 10000"/>
              <a:gd name="connsiteY3" fmla="*/ 9538 h 10000"/>
              <a:gd name="connsiteX4" fmla="*/ 0 w 10000"/>
              <a:gd name="connsiteY4" fmla="*/ 0 h 10000"/>
              <a:gd name="connsiteX0" fmla="*/ 0 w 10000"/>
              <a:gd name="connsiteY0" fmla="*/ 0 h 9538"/>
              <a:gd name="connsiteX1" fmla="*/ 10000 w 10000"/>
              <a:gd name="connsiteY1" fmla="*/ 0 h 9538"/>
              <a:gd name="connsiteX2" fmla="*/ 6471 w 10000"/>
              <a:gd name="connsiteY2" fmla="*/ 9538 h 9538"/>
              <a:gd name="connsiteX3" fmla="*/ 3046 w 10000"/>
              <a:gd name="connsiteY3" fmla="*/ 9538 h 9538"/>
              <a:gd name="connsiteX4" fmla="*/ 0 w 10000"/>
              <a:gd name="connsiteY4" fmla="*/ 0 h 9538"/>
              <a:gd name="connsiteX0" fmla="*/ 0 w 10000"/>
              <a:gd name="connsiteY0" fmla="*/ 0 h 10161"/>
              <a:gd name="connsiteX1" fmla="*/ 10000 w 10000"/>
              <a:gd name="connsiteY1" fmla="*/ 0 h 10161"/>
              <a:gd name="connsiteX2" fmla="*/ 6793 w 10000"/>
              <a:gd name="connsiteY2" fmla="*/ 10161 h 10161"/>
              <a:gd name="connsiteX3" fmla="*/ 3046 w 10000"/>
              <a:gd name="connsiteY3" fmla="*/ 10000 h 10161"/>
              <a:gd name="connsiteX4" fmla="*/ 0 w 10000"/>
              <a:gd name="connsiteY4" fmla="*/ 0 h 10161"/>
              <a:gd name="connsiteX0" fmla="*/ 0 w 10000"/>
              <a:gd name="connsiteY0" fmla="*/ 0 h 10162"/>
              <a:gd name="connsiteX1" fmla="*/ 10000 w 10000"/>
              <a:gd name="connsiteY1" fmla="*/ 0 h 10162"/>
              <a:gd name="connsiteX2" fmla="*/ 6793 w 10000"/>
              <a:gd name="connsiteY2" fmla="*/ 10161 h 10162"/>
              <a:gd name="connsiteX3" fmla="*/ 2805 w 10000"/>
              <a:gd name="connsiteY3" fmla="*/ 10162 h 10162"/>
              <a:gd name="connsiteX4" fmla="*/ 0 w 10000"/>
              <a:gd name="connsiteY4" fmla="*/ 0 h 10162"/>
              <a:gd name="connsiteX0" fmla="*/ 0 w 10000"/>
              <a:gd name="connsiteY0" fmla="*/ 0 h 10161"/>
              <a:gd name="connsiteX1" fmla="*/ 10000 w 10000"/>
              <a:gd name="connsiteY1" fmla="*/ 0 h 10161"/>
              <a:gd name="connsiteX2" fmla="*/ 6793 w 10000"/>
              <a:gd name="connsiteY2" fmla="*/ 10161 h 10161"/>
              <a:gd name="connsiteX3" fmla="*/ 3288 w 10000"/>
              <a:gd name="connsiteY3" fmla="*/ 10001 h 10161"/>
              <a:gd name="connsiteX4" fmla="*/ 0 w 10000"/>
              <a:gd name="connsiteY4" fmla="*/ 0 h 10161"/>
              <a:gd name="connsiteX0" fmla="*/ 0 w 10000"/>
              <a:gd name="connsiteY0" fmla="*/ 0 h 10485"/>
              <a:gd name="connsiteX1" fmla="*/ 10000 w 10000"/>
              <a:gd name="connsiteY1" fmla="*/ 0 h 10485"/>
              <a:gd name="connsiteX2" fmla="*/ 6793 w 10000"/>
              <a:gd name="connsiteY2" fmla="*/ 10161 h 10485"/>
              <a:gd name="connsiteX3" fmla="*/ 3368 w 10000"/>
              <a:gd name="connsiteY3" fmla="*/ 10485 h 10485"/>
              <a:gd name="connsiteX4" fmla="*/ 0 w 10000"/>
              <a:gd name="connsiteY4" fmla="*/ 0 h 10485"/>
              <a:gd name="connsiteX0" fmla="*/ 0 w 10000"/>
              <a:gd name="connsiteY0" fmla="*/ 0 h 10162"/>
              <a:gd name="connsiteX1" fmla="*/ 10000 w 10000"/>
              <a:gd name="connsiteY1" fmla="*/ 0 h 10162"/>
              <a:gd name="connsiteX2" fmla="*/ 6793 w 10000"/>
              <a:gd name="connsiteY2" fmla="*/ 10161 h 10162"/>
              <a:gd name="connsiteX3" fmla="*/ 3448 w 10000"/>
              <a:gd name="connsiteY3" fmla="*/ 10162 h 10162"/>
              <a:gd name="connsiteX4" fmla="*/ 0 w 10000"/>
              <a:gd name="connsiteY4" fmla="*/ 0 h 10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0" h="10162">
                <a:moveTo>
                  <a:pt x="0" y="0"/>
                </a:moveTo>
                <a:lnTo>
                  <a:pt x="10000" y="0"/>
                </a:lnTo>
                <a:lnTo>
                  <a:pt x="6793" y="10161"/>
                </a:lnTo>
                <a:lnTo>
                  <a:pt x="3448" y="10162"/>
                </a:lnTo>
                <a:lnTo>
                  <a:pt x="0" y="0"/>
                </a:lnTo>
                <a:close/>
              </a:path>
            </a:pathLst>
          </a:custGeom>
          <a:solidFill>
            <a:srgbClr val="004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8067C5F7-B62D-40D3-9F68-25F5127D9D8C}"/>
              </a:ext>
            </a:extLst>
          </p:cNvPr>
          <p:cNvSpPr/>
          <p:nvPr/>
        </p:nvSpPr>
        <p:spPr>
          <a:xfrm>
            <a:off x="8373385" y="3717873"/>
            <a:ext cx="355755" cy="240817"/>
          </a:xfrm>
          <a:prstGeom prst="round2Same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160AA96-8CE8-4E95-A3D8-730D44694730}"/>
              </a:ext>
            </a:extLst>
          </p:cNvPr>
          <p:cNvSpPr/>
          <p:nvPr/>
        </p:nvSpPr>
        <p:spPr>
          <a:xfrm>
            <a:off x="3191836" y="4715890"/>
            <a:ext cx="1214010" cy="12395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7B0EF6D7-6C49-4DDE-9B85-44CB8EF5EB2A}"/>
              </a:ext>
            </a:extLst>
          </p:cNvPr>
          <p:cNvGrpSpPr/>
          <p:nvPr/>
        </p:nvGrpSpPr>
        <p:grpSpPr>
          <a:xfrm>
            <a:off x="3056996" y="4351429"/>
            <a:ext cx="1526221" cy="895342"/>
            <a:chOff x="7090549" y="1218884"/>
            <a:chExt cx="1526221" cy="895342"/>
          </a:xfrm>
        </p:grpSpPr>
        <p:sp>
          <p:nvSpPr>
            <p:cNvPr id="71" name="Flowchart: Manual Operation 16">
              <a:extLst>
                <a:ext uri="{FF2B5EF4-FFF2-40B4-BE49-F238E27FC236}">
                  <a16:creationId xmlns:a16="http://schemas.microsoft.com/office/drawing/2014/main" id="{E1954B76-0C7A-4760-97FC-1D5218909019}"/>
                </a:ext>
              </a:extLst>
            </p:cNvPr>
            <p:cNvSpPr/>
            <p:nvPr/>
          </p:nvSpPr>
          <p:spPr>
            <a:xfrm rot="10800000">
              <a:off x="7090549" y="1461700"/>
              <a:ext cx="1526221" cy="6525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3046 w 10000"/>
                <a:gd name="connsiteY3" fmla="*/ 9538 h 10000"/>
                <a:gd name="connsiteX4" fmla="*/ 0 w 10000"/>
                <a:gd name="connsiteY4" fmla="*/ 0 h 10000"/>
                <a:gd name="connsiteX0" fmla="*/ 0 w 10000"/>
                <a:gd name="connsiteY0" fmla="*/ 0 h 9538"/>
                <a:gd name="connsiteX1" fmla="*/ 10000 w 10000"/>
                <a:gd name="connsiteY1" fmla="*/ 0 h 9538"/>
                <a:gd name="connsiteX2" fmla="*/ 6471 w 10000"/>
                <a:gd name="connsiteY2" fmla="*/ 9538 h 9538"/>
                <a:gd name="connsiteX3" fmla="*/ 3046 w 10000"/>
                <a:gd name="connsiteY3" fmla="*/ 9538 h 9538"/>
                <a:gd name="connsiteX4" fmla="*/ 0 w 10000"/>
                <a:gd name="connsiteY4" fmla="*/ 0 h 9538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046 w 10000"/>
                <a:gd name="connsiteY3" fmla="*/ 10000 h 10161"/>
                <a:gd name="connsiteX4" fmla="*/ 0 w 10000"/>
                <a:gd name="connsiteY4" fmla="*/ 0 h 10161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2805 w 10000"/>
                <a:gd name="connsiteY3" fmla="*/ 10162 h 10162"/>
                <a:gd name="connsiteX4" fmla="*/ 0 w 10000"/>
                <a:gd name="connsiteY4" fmla="*/ 0 h 10162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288 w 10000"/>
                <a:gd name="connsiteY3" fmla="*/ 10001 h 10161"/>
                <a:gd name="connsiteX4" fmla="*/ 0 w 10000"/>
                <a:gd name="connsiteY4" fmla="*/ 0 h 10161"/>
                <a:gd name="connsiteX0" fmla="*/ 0 w 10000"/>
                <a:gd name="connsiteY0" fmla="*/ 0 h 10485"/>
                <a:gd name="connsiteX1" fmla="*/ 10000 w 10000"/>
                <a:gd name="connsiteY1" fmla="*/ 0 h 10485"/>
                <a:gd name="connsiteX2" fmla="*/ 6793 w 10000"/>
                <a:gd name="connsiteY2" fmla="*/ 10161 h 10485"/>
                <a:gd name="connsiteX3" fmla="*/ 3368 w 10000"/>
                <a:gd name="connsiteY3" fmla="*/ 10485 h 10485"/>
                <a:gd name="connsiteX4" fmla="*/ 0 w 10000"/>
                <a:gd name="connsiteY4" fmla="*/ 0 h 10485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3448 w 10000"/>
                <a:gd name="connsiteY3" fmla="*/ 10162 h 10162"/>
                <a:gd name="connsiteX4" fmla="*/ 0 w 10000"/>
                <a:gd name="connsiteY4" fmla="*/ 0 h 1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62">
                  <a:moveTo>
                    <a:pt x="0" y="0"/>
                  </a:moveTo>
                  <a:lnTo>
                    <a:pt x="10000" y="0"/>
                  </a:lnTo>
                  <a:lnTo>
                    <a:pt x="6793" y="10161"/>
                  </a:lnTo>
                  <a:lnTo>
                    <a:pt x="3448" y="1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CC3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Rectangle: Top Corners Rounded 71">
              <a:extLst>
                <a:ext uri="{FF2B5EF4-FFF2-40B4-BE49-F238E27FC236}">
                  <a16:creationId xmlns:a16="http://schemas.microsoft.com/office/drawing/2014/main" id="{27A32447-A175-453E-98BE-D3E3BBF28A7F}"/>
                </a:ext>
              </a:extLst>
            </p:cNvPr>
            <p:cNvSpPr/>
            <p:nvPr/>
          </p:nvSpPr>
          <p:spPr>
            <a:xfrm>
              <a:off x="7654517" y="1218884"/>
              <a:ext cx="355755" cy="240817"/>
            </a:xfrm>
            <a:prstGeom prst="round2Same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BCD7AD0-1993-41AF-BE8E-DC405E7F4C22}"/>
              </a:ext>
            </a:extLst>
          </p:cNvPr>
          <p:cNvSpPr txBox="1"/>
          <p:nvPr/>
        </p:nvSpPr>
        <p:spPr>
          <a:xfrm>
            <a:off x="3451937" y="4619096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포</a:t>
            </a:r>
            <a:endParaRPr lang="en-US" sz="3600" b="1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81FCEF3-BE76-4B04-B7B6-694294C2BEF3}"/>
              </a:ext>
            </a:extLst>
          </p:cNvPr>
          <p:cNvSpPr txBox="1"/>
          <p:nvPr/>
        </p:nvSpPr>
        <p:spPr>
          <a:xfrm>
            <a:off x="4049028" y="2300728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지</a:t>
            </a:r>
            <a:endParaRPr lang="en-US" sz="3600" b="1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DD07ED2-B501-4E03-8A77-5DE10C15E7B6}"/>
              </a:ext>
            </a:extLst>
          </p:cNvPr>
          <p:cNvSpPr txBox="1"/>
          <p:nvPr/>
        </p:nvSpPr>
        <p:spPr>
          <a:xfrm>
            <a:off x="7575673" y="1157619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로</a:t>
            </a:r>
            <a:endParaRPr lang="en-US" sz="3600" b="1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6B670B1-81A4-478B-9907-12FC39CA8213}"/>
              </a:ext>
            </a:extLst>
          </p:cNvPr>
          <p:cNvSpPr txBox="1"/>
          <p:nvPr/>
        </p:nvSpPr>
        <p:spPr>
          <a:xfrm>
            <a:off x="8287347" y="3952244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오</a:t>
            </a:r>
            <a:endParaRPr lang="en-US" sz="3600" b="1" dirty="0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E135EC3-6F3E-4507-8A30-62618DF3668E}"/>
              </a:ext>
            </a:extLst>
          </p:cNvPr>
          <p:cNvSpPr/>
          <p:nvPr/>
        </p:nvSpPr>
        <p:spPr>
          <a:xfrm>
            <a:off x="3798841" y="2356968"/>
            <a:ext cx="1214010" cy="1239582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100000">
                <a:schemeClr val="bg1">
                  <a:alpha val="5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7218B29-CA4A-4189-AE0A-7AB049FC248F}"/>
              </a:ext>
            </a:extLst>
          </p:cNvPr>
          <p:cNvSpPr txBox="1"/>
          <p:nvPr/>
        </p:nvSpPr>
        <p:spPr>
          <a:xfrm>
            <a:off x="4120666" y="2292119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지</a:t>
            </a:r>
            <a:endParaRPr lang="en-US" sz="3600" b="1" dirty="0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4D1E2A4-60E3-460D-85B9-A53F7A4C699F}"/>
              </a:ext>
            </a:extLst>
          </p:cNvPr>
          <p:cNvSpPr/>
          <p:nvPr/>
        </p:nvSpPr>
        <p:spPr>
          <a:xfrm>
            <a:off x="3852847" y="2482017"/>
            <a:ext cx="1088767" cy="1092019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39000">
                <a:srgbClr val="FFFF00"/>
              </a:gs>
              <a:gs pos="10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accent1">
                <a:shade val="50000"/>
              </a:schemeClr>
            </a:solidFill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4603CD8-565E-4931-B1E5-B217E8A8F818}"/>
              </a:ext>
            </a:extLst>
          </p:cNvPr>
          <p:cNvGrpSpPr/>
          <p:nvPr/>
        </p:nvGrpSpPr>
        <p:grpSpPr>
          <a:xfrm>
            <a:off x="3655386" y="2032942"/>
            <a:ext cx="1526221" cy="895342"/>
            <a:chOff x="3692763" y="2031615"/>
            <a:chExt cx="1526221" cy="895342"/>
          </a:xfrm>
        </p:grpSpPr>
        <p:sp>
          <p:nvSpPr>
            <p:cNvPr id="68" name="Flowchart: Manual Operation 16">
              <a:extLst>
                <a:ext uri="{FF2B5EF4-FFF2-40B4-BE49-F238E27FC236}">
                  <a16:creationId xmlns:a16="http://schemas.microsoft.com/office/drawing/2014/main" id="{04D4479F-91E3-4458-A339-F6E3C779E525}"/>
                </a:ext>
              </a:extLst>
            </p:cNvPr>
            <p:cNvSpPr/>
            <p:nvPr/>
          </p:nvSpPr>
          <p:spPr>
            <a:xfrm rot="10800000">
              <a:off x="3692763" y="2274431"/>
              <a:ext cx="1526221" cy="652526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3046 w 10000"/>
                <a:gd name="connsiteY3" fmla="*/ 9538 h 10000"/>
                <a:gd name="connsiteX4" fmla="*/ 0 w 10000"/>
                <a:gd name="connsiteY4" fmla="*/ 0 h 10000"/>
                <a:gd name="connsiteX0" fmla="*/ 0 w 10000"/>
                <a:gd name="connsiteY0" fmla="*/ 0 h 9538"/>
                <a:gd name="connsiteX1" fmla="*/ 10000 w 10000"/>
                <a:gd name="connsiteY1" fmla="*/ 0 h 9538"/>
                <a:gd name="connsiteX2" fmla="*/ 6471 w 10000"/>
                <a:gd name="connsiteY2" fmla="*/ 9538 h 9538"/>
                <a:gd name="connsiteX3" fmla="*/ 3046 w 10000"/>
                <a:gd name="connsiteY3" fmla="*/ 9538 h 9538"/>
                <a:gd name="connsiteX4" fmla="*/ 0 w 10000"/>
                <a:gd name="connsiteY4" fmla="*/ 0 h 9538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046 w 10000"/>
                <a:gd name="connsiteY3" fmla="*/ 10000 h 10161"/>
                <a:gd name="connsiteX4" fmla="*/ 0 w 10000"/>
                <a:gd name="connsiteY4" fmla="*/ 0 h 10161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2805 w 10000"/>
                <a:gd name="connsiteY3" fmla="*/ 10162 h 10162"/>
                <a:gd name="connsiteX4" fmla="*/ 0 w 10000"/>
                <a:gd name="connsiteY4" fmla="*/ 0 h 10162"/>
                <a:gd name="connsiteX0" fmla="*/ 0 w 10000"/>
                <a:gd name="connsiteY0" fmla="*/ 0 h 10161"/>
                <a:gd name="connsiteX1" fmla="*/ 10000 w 10000"/>
                <a:gd name="connsiteY1" fmla="*/ 0 h 10161"/>
                <a:gd name="connsiteX2" fmla="*/ 6793 w 10000"/>
                <a:gd name="connsiteY2" fmla="*/ 10161 h 10161"/>
                <a:gd name="connsiteX3" fmla="*/ 3288 w 10000"/>
                <a:gd name="connsiteY3" fmla="*/ 10001 h 10161"/>
                <a:gd name="connsiteX4" fmla="*/ 0 w 10000"/>
                <a:gd name="connsiteY4" fmla="*/ 0 h 10161"/>
                <a:gd name="connsiteX0" fmla="*/ 0 w 10000"/>
                <a:gd name="connsiteY0" fmla="*/ 0 h 10485"/>
                <a:gd name="connsiteX1" fmla="*/ 10000 w 10000"/>
                <a:gd name="connsiteY1" fmla="*/ 0 h 10485"/>
                <a:gd name="connsiteX2" fmla="*/ 6793 w 10000"/>
                <a:gd name="connsiteY2" fmla="*/ 10161 h 10485"/>
                <a:gd name="connsiteX3" fmla="*/ 3368 w 10000"/>
                <a:gd name="connsiteY3" fmla="*/ 10485 h 10485"/>
                <a:gd name="connsiteX4" fmla="*/ 0 w 10000"/>
                <a:gd name="connsiteY4" fmla="*/ 0 h 10485"/>
                <a:gd name="connsiteX0" fmla="*/ 0 w 10000"/>
                <a:gd name="connsiteY0" fmla="*/ 0 h 10162"/>
                <a:gd name="connsiteX1" fmla="*/ 10000 w 10000"/>
                <a:gd name="connsiteY1" fmla="*/ 0 h 10162"/>
                <a:gd name="connsiteX2" fmla="*/ 6793 w 10000"/>
                <a:gd name="connsiteY2" fmla="*/ 10161 h 10162"/>
                <a:gd name="connsiteX3" fmla="*/ 3448 w 10000"/>
                <a:gd name="connsiteY3" fmla="*/ 10162 h 10162"/>
                <a:gd name="connsiteX4" fmla="*/ 0 w 10000"/>
                <a:gd name="connsiteY4" fmla="*/ 0 h 10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162">
                  <a:moveTo>
                    <a:pt x="0" y="0"/>
                  </a:moveTo>
                  <a:lnTo>
                    <a:pt x="10000" y="0"/>
                  </a:lnTo>
                  <a:lnTo>
                    <a:pt x="6793" y="10161"/>
                  </a:lnTo>
                  <a:lnTo>
                    <a:pt x="3448" y="1016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600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: Top Corners Rounded 68">
              <a:extLst>
                <a:ext uri="{FF2B5EF4-FFF2-40B4-BE49-F238E27FC236}">
                  <a16:creationId xmlns:a16="http://schemas.microsoft.com/office/drawing/2014/main" id="{F7CD76FB-D157-48E4-BEE6-4274A9D6784C}"/>
                </a:ext>
              </a:extLst>
            </p:cNvPr>
            <p:cNvSpPr/>
            <p:nvPr/>
          </p:nvSpPr>
          <p:spPr>
            <a:xfrm>
              <a:off x="4256731" y="2031615"/>
              <a:ext cx="355755" cy="240817"/>
            </a:xfrm>
            <a:prstGeom prst="round2SameRect">
              <a:avLst/>
            </a:prstGeom>
            <a:solidFill>
              <a:srgbClr val="B061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4" name="TextBox 83">
            <a:extLst>
              <a:ext uri="{FF2B5EF4-FFF2-40B4-BE49-F238E27FC236}">
                <a16:creationId xmlns:a16="http://schemas.microsoft.com/office/drawing/2014/main" id="{63EE8805-0048-447F-81FC-CC1773219B31}"/>
              </a:ext>
            </a:extLst>
          </p:cNvPr>
          <p:cNvSpPr txBox="1"/>
          <p:nvPr/>
        </p:nvSpPr>
        <p:spPr>
          <a:xfrm>
            <a:off x="4114874" y="2284902"/>
            <a:ext cx="57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/>
              <a:t>호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7780664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1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750"/>
                            </p:stCondLst>
                            <p:childTnLst>
                              <p:par>
                                <p:cTn id="4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8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3" grpId="1" animBg="1"/>
      <p:bldP spid="73" grpId="2" animBg="1"/>
      <p:bldP spid="73" grpId="3" animBg="1"/>
      <p:bldP spid="74" grpId="0" animBg="1"/>
      <p:bldP spid="74" grpId="1" animBg="1"/>
      <p:bldP spid="74" grpId="2" animBg="1"/>
      <p:bldP spid="74" grpId="3" animBg="1"/>
      <p:bldP spid="76" grpId="0" animBg="1"/>
      <p:bldP spid="76" grpId="1" animBg="1"/>
      <p:bldP spid="76" grpId="2" animBg="1"/>
      <p:bldP spid="76" grpId="3" animBg="1"/>
      <p:bldP spid="81" grpId="0" animBg="1"/>
      <p:bldP spid="81" grpId="1" animBg="1"/>
      <p:bldP spid="81" grpId="2" animBg="1"/>
      <p:bldP spid="81" grpId="3" animBg="1"/>
      <p:bldP spid="83" grpId="0" animBg="1"/>
      <p:bldP spid="83" grpId="1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호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두</a:t>
            </a:r>
          </a:p>
        </p:txBody>
      </p:sp>
      <p:pic>
        <p:nvPicPr>
          <p:cNvPr id="3" name="Picture 2" descr="A picture containing nut, fruit, sitting, food&#10;&#10;Description automatically generated">
            <a:extLst>
              <a:ext uri="{FF2B5EF4-FFF2-40B4-BE49-F238E27FC236}">
                <a16:creationId xmlns:a16="http://schemas.microsoft.com/office/drawing/2014/main" id="{F2DB8F74-59DD-4CEF-8D69-D3E4BD5B12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776" y="624354"/>
            <a:ext cx="3486247" cy="226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4706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6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A9D64A8-9BB8-4EA4-B6C8-5523AE745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4869" y="0"/>
            <a:ext cx="4666061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82710" y="17325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6958" y="298991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32374" y="159593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9174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호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56814" y="159593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33915" y="15770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ㄷ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13801" y="159949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95051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두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318508" y="4838408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735800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5138192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659859F-5008-43DE-8657-1C6D8AD0FED9}"/>
              </a:ext>
            </a:extLst>
          </p:cNvPr>
          <p:cNvSpPr/>
          <p:nvPr/>
        </p:nvSpPr>
        <p:spPr>
          <a:xfrm>
            <a:off x="5942976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AF14EFD-85C3-46AE-B362-CECDF14523C3}"/>
              </a:ext>
            </a:extLst>
          </p:cNvPr>
          <p:cNvSpPr/>
          <p:nvPr/>
        </p:nvSpPr>
        <p:spPr>
          <a:xfrm>
            <a:off x="6387070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A68CE80-991F-477A-969B-94FCAC45F544}"/>
              </a:ext>
            </a:extLst>
          </p:cNvPr>
          <p:cNvSpPr/>
          <p:nvPr/>
        </p:nvSpPr>
        <p:spPr>
          <a:xfrm>
            <a:off x="7183858" y="486053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0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3" grpId="0"/>
      <p:bldP spid="27" grpId="0"/>
      <p:bldP spid="29" grpId="0"/>
      <p:bldP spid="46" grpId="0"/>
      <p:bldP spid="47" grpId="0"/>
      <p:bldP spid="48" grpId="0"/>
      <p:bldP spid="30" grpId="0" animBg="1"/>
      <p:bldP spid="53" grpId="0" animBg="1"/>
      <p:bldP spid="28" grpId="0" animBg="1"/>
      <p:bldP spid="34" grpId="0" animBg="1"/>
      <p:bldP spid="35" grpId="0" animBg="1"/>
      <p:bldP spid="18" grpId="0" animBg="1"/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호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박</a:t>
            </a:r>
          </a:p>
        </p:txBody>
      </p:sp>
      <p:pic>
        <p:nvPicPr>
          <p:cNvPr id="3" name="Picture 2" descr="A picture containing food, fruit, flower&#10;&#10;Description automatically generated">
            <a:extLst>
              <a:ext uri="{FF2B5EF4-FFF2-40B4-BE49-F238E27FC236}">
                <a16:creationId xmlns:a16="http://schemas.microsoft.com/office/drawing/2014/main" id="{790105A8-2235-47D0-A139-2F0F8C0608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151" y="-73478"/>
            <a:ext cx="3138790" cy="3052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926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67000">
              <a:schemeClr val="accent6">
                <a:lumMod val="40000"/>
                <a:lumOff val="60000"/>
              </a:schemeClr>
            </a:gs>
            <a:gs pos="100000">
              <a:schemeClr val="accent6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8AE9A57-8F72-4358-A43D-5354511DB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258" y="0"/>
            <a:ext cx="4793742" cy="6182943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82710" y="17325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6958" y="298991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32374" y="1674981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9174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호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56814" y="1674981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ㅗ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33915" y="1656090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ㅂ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6932755" y="168158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/>
              <a:t>ㅏ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95051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박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026842" y="486654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A68CE80-991F-477A-969B-94FCAC45F544}"/>
              </a:ext>
            </a:extLst>
          </p:cNvPr>
          <p:cNvSpPr/>
          <p:nvPr/>
        </p:nvSpPr>
        <p:spPr>
          <a:xfrm>
            <a:off x="6241744" y="4866543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B52B8BC0-1A1B-4AD0-989C-FB384B55C833}"/>
              </a:ext>
            </a:extLst>
          </p:cNvPr>
          <p:cNvSpPr/>
          <p:nvPr/>
        </p:nvSpPr>
        <p:spPr>
          <a:xfrm>
            <a:off x="7238821" y="488110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7A34383-5128-4461-B620-81666454AF27}"/>
              </a:ext>
            </a:extLst>
          </p:cNvPr>
          <p:cNvSpPr/>
          <p:nvPr/>
        </p:nvSpPr>
        <p:spPr>
          <a:xfrm>
            <a:off x="7628019" y="4881109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107C4F88-712D-4542-8EC8-BB711C64B052}"/>
              </a:ext>
            </a:extLst>
          </p:cNvPr>
          <p:cNvSpPr/>
          <p:nvPr/>
        </p:nvSpPr>
        <p:spPr>
          <a:xfrm>
            <a:off x="7628019" y="1681583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ㄱ</a:t>
            </a:r>
            <a:endParaRPr lang="en-US" sz="5400" dirty="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184F5FA-EBD0-4A58-925F-74CEEA6352D7}"/>
              </a:ext>
            </a:extLst>
          </p:cNvPr>
          <p:cNvSpPr/>
          <p:nvPr/>
        </p:nvSpPr>
        <p:spPr>
          <a:xfrm>
            <a:off x="6501263" y="4525037"/>
            <a:ext cx="1302760" cy="1302760"/>
          </a:xfrm>
          <a:prstGeom prst="ellipse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6000" dirty="0">
                <a:solidFill>
                  <a:schemeClr val="bg1"/>
                </a:solidFill>
              </a:rPr>
              <a:t>씻</a:t>
            </a:r>
            <a:endParaRPr lang="en-US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5529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3" grpId="0"/>
      <p:bldP spid="27" grpId="0"/>
      <p:bldP spid="29" grpId="0"/>
      <p:bldP spid="46" grpId="0"/>
      <p:bldP spid="47" grpId="0"/>
      <p:bldP spid="48" grpId="0"/>
      <p:bldP spid="30" grpId="0" animBg="1"/>
      <p:bldP spid="53" grpId="0" animBg="1"/>
      <p:bldP spid="21" grpId="0" animBg="1"/>
      <p:bldP spid="22" grpId="0" animBg="1"/>
      <p:bldP spid="25" grpId="0" animBg="1"/>
      <p:bldP spid="32" grpId="0"/>
      <p:bldP spid="3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pic>
        <p:nvPicPr>
          <p:cNvPr id="11" name="Graphic 10" descr="Arrow: Slight curve">
            <a:extLst>
              <a:ext uri="{FF2B5EF4-FFF2-40B4-BE49-F238E27FC236}">
                <a16:creationId xmlns:a16="http://schemas.microsoft.com/office/drawing/2014/main" id="{86767FC6-C357-4A31-A410-46CC82DBCF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633804" y="1797617"/>
            <a:ext cx="914400" cy="91440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74917C7-7AF9-49CE-99F6-E312E37DC364}"/>
              </a:ext>
            </a:extLst>
          </p:cNvPr>
          <p:cNvSpPr/>
          <p:nvPr/>
        </p:nvSpPr>
        <p:spPr>
          <a:xfrm flipV="1">
            <a:off x="1621877" y="2069856"/>
            <a:ext cx="1418375" cy="1144337"/>
          </a:xfrm>
          <a:prstGeom prst="roundRect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873606" y="1980304"/>
            <a:ext cx="15971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/>
              <a:t> </a:t>
            </a:r>
            <a:r>
              <a:rPr lang="ko-KR" altLang="en-US" sz="8000" b="1" dirty="0"/>
              <a:t>ㅣ</a:t>
            </a:r>
            <a:endParaRPr lang="en-US" sz="66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끼   띠   삐   씨   찌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도 끼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토 끼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코 끼 리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ㅣ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atchet Axe Hammer Tool Splitting maul - Ax PNG image png download ...">
            <a:extLst>
              <a:ext uri="{FF2B5EF4-FFF2-40B4-BE49-F238E27FC236}">
                <a16:creationId xmlns:a16="http://schemas.microsoft.com/office/drawing/2014/main" id="{AA91AC7A-EBEA-4734-8B15-F786A5B743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03" y="2035762"/>
            <a:ext cx="1248215" cy="887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picture containing animal, small, sitting, brown&#10;&#10;Description automatically generated">
            <a:extLst>
              <a:ext uri="{FF2B5EF4-FFF2-40B4-BE49-F238E27FC236}">
                <a16:creationId xmlns:a16="http://schemas.microsoft.com/office/drawing/2014/main" id="{59DF949D-1880-48FF-9538-A2CCE0E1C0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211" y="3303743"/>
            <a:ext cx="978197" cy="1104292"/>
          </a:xfrm>
          <a:prstGeom prst="rect">
            <a:avLst/>
          </a:prstGeom>
        </p:spPr>
      </p:pic>
      <p:pic>
        <p:nvPicPr>
          <p:cNvPr id="17" name="Picture 16" descr="A close up of an animal&#10;&#10;Description automatically generated">
            <a:extLst>
              <a:ext uri="{FF2B5EF4-FFF2-40B4-BE49-F238E27FC236}">
                <a16:creationId xmlns:a16="http://schemas.microsoft.com/office/drawing/2014/main" id="{96DF954E-9847-4A55-B11E-95772D3DF0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872" y="4788104"/>
            <a:ext cx="1035371" cy="115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77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880760" y="2001712"/>
            <a:ext cx="1788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/>
              <a:t> ㅣ</a:t>
            </a:r>
            <a:endParaRPr lang="en-US" sz="8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끼   띠   삐   씨   찌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머 리 띠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씨  앗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씻 어 요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ㅜ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Graphic 26" descr="Arrow: Slight curve">
            <a:extLst>
              <a:ext uri="{FF2B5EF4-FFF2-40B4-BE49-F238E27FC236}">
                <a16:creationId xmlns:a16="http://schemas.microsoft.com/office/drawing/2014/main" id="{9E090C81-4D10-4BD9-8A01-1E28073EC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633804" y="1797617"/>
            <a:ext cx="914400" cy="91440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158DD19-EB31-4DB8-94B8-E3BD1EE18B2A}"/>
              </a:ext>
            </a:extLst>
          </p:cNvPr>
          <p:cNvSpPr/>
          <p:nvPr/>
        </p:nvSpPr>
        <p:spPr>
          <a:xfrm flipV="1">
            <a:off x="1621877" y="2069856"/>
            <a:ext cx="1418375" cy="1144337"/>
          </a:xfrm>
          <a:prstGeom prst="roundRect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Image result for headband clipart">
            <a:extLst>
              <a:ext uri="{FF2B5EF4-FFF2-40B4-BE49-F238E27FC236}">
                <a16:creationId xmlns:a16="http://schemas.microsoft.com/office/drawing/2014/main" id="{FF0AC298-D2CD-4ACA-8E9E-71B90A9785A2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32" r="8333" b="9093"/>
          <a:stretch/>
        </p:blipFill>
        <p:spPr bwMode="auto">
          <a:xfrm>
            <a:off x="6517317" y="1937613"/>
            <a:ext cx="1005503" cy="105835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3" name="그림 3" descr="Image result for seed clipart">
            <a:extLst>
              <a:ext uri="{FF2B5EF4-FFF2-40B4-BE49-F238E27FC236}">
                <a16:creationId xmlns:a16="http://schemas.microsoft.com/office/drawing/2014/main" id="{3D9C56B1-C925-4911-AF7A-38BBB9DBE0FE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170" y="3271936"/>
            <a:ext cx="1005503" cy="1132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4" descr="Free Washing Hands Cliparts, Download Free Clip Art, Free Clip Art ...">
            <a:extLst>
              <a:ext uri="{FF2B5EF4-FFF2-40B4-BE49-F238E27FC236}">
                <a16:creationId xmlns:a16="http://schemas.microsoft.com/office/drawing/2014/main" id="{75E071E5-C248-4C60-8E2A-280BA2D53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4662946"/>
            <a:ext cx="1187116" cy="118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ree PNG Wash The Dishes Clip Art Download - Clip Art Library">
            <a:extLst>
              <a:ext uri="{FF2B5EF4-FFF2-40B4-BE49-F238E27FC236}">
                <a16:creationId xmlns:a16="http://schemas.microsoft.com/office/drawing/2014/main" id="{68353FBF-C79A-499C-9B99-3A97F8DC4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9837" y="5233503"/>
            <a:ext cx="1046272" cy="1289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20611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8FDF782-A8EE-457A-BC87-F41A7925E0DC}"/>
              </a:ext>
            </a:extLst>
          </p:cNvPr>
          <p:cNvSpPr/>
          <p:nvPr/>
        </p:nvSpPr>
        <p:spPr>
          <a:xfrm>
            <a:off x="574425" y="1058730"/>
            <a:ext cx="3463637" cy="554182"/>
          </a:xfrm>
          <a:prstGeom prst="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/>
              <a:t>ㄲ ㄸ ㅃ ㅆ ㅉ</a:t>
            </a:r>
            <a:endParaRPr lang="en-US" sz="4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62E2B0-9A6F-4E86-98E6-96E78215B41A}"/>
              </a:ext>
            </a:extLst>
          </p:cNvPr>
          <p:cNvSpPr txBox="1"/>
          <p:nvPr/>
        </p:nvSpPr>
        <p:spPr>
          <a:xfrm>
            <a:off x="2831703" y="1980304"/>
            <a:ext cx="17563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000" b="1" dirty="0"/>
              <a:t> ㅣ</a:t>
            </a:r>
            <a:endParaRPr lang="en-US" sz="80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37433D-505F-4C48-9B7C-E60701AF49F4}"/>
              </a:ext>
            </a:extLst>
          </p:cNvPr>
          <p:cNvSpPr/>
          <p:nvPr/>
        </p:nvSpPr>
        <p:spPr>
          <a:xfrm>
            <a:off x="5817031" y="1058730"/>
            <a:ext cx="5525521" cy="820025"/>
          </a:xfrm>
          <a:prstGeom prst="rect">
            <a:avLst/>
          </a:prstGeom>
          <a:solidFill>
            <a:srgbClr val="007ECC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4000" dirty="0">
                <a:solidFill>
                  <a:schemeClr val="bg1"/>
                </a:solidFill>
              </a:rPr>
              <a:t>끼   띠   삐   씨   찌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6F2568F5-F1DE-46A4-A72E-F7AE56D73B59}"/>
              </a:ext>
            </a:extLst>
          </p:cNvPr>
          <p:cNvGrpSpPr/>
          <p:nvPr/>
        </p:nvGrpSpPr>
        <p:grpSpPr>
          <a:xfrm>
            <a:off x="8345801" y="2288082"/>
            <a:ext cx="3308685" cy="755908"/>
            <a:chOff x="8309706" y="2480587"/>
            <a:chExt cx="3308685" cy="75590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C5B012A-6CE5-4E3B-8C79-F2FCC5CA59E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찌 개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1B7DB6-CA49-496A-BF9C-1F884D6E589D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789B037-3782-47C9-B69F-0077B4431CB1}"/>
              </a:ext>
            </a:extLst>
          </p:cNvPr>
          <p:cNvGrpSpPr/>
          <p:nvPr/>
        </p:nvGrpSpPr>
        <p:grpSpPr>
          <a:xfrm>
            <a:off x="8345801" y="3735345"/>
            <a:ext cx="3308685" cy="755908"/>
            <a:chOff x="8309706" y="2480587"/>
            <a:chExt cx="3308685" cy="75590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642270A-7955-479A-B5C0-C749822FDCD3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  팔 찌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6905B8A9-4A44-49B3-BC73-ED91A2268A1C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49CB83D-3BB2-4ECF-85BD-503E0E83598B}"/>
              </a:ext>
            </a:extLst>
          </p:cNvPr>
          <p:cNvGrpSpPr/>
          <p:nvPr/>
        </p:nvGrpSpPr>
        <p:grpSpPr>
          <a:xfrm>
            <a:off x="8345801" y="5182609"/>
            <a:ext cx="3308685" cy="755908"/>
            <a:chOff x="8309706" y="2480587"/>
            <a:chExt cx="3308685" cy="75590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3C020ED-700A-4DC6-8557-F6F3CAC484AC}"/>
                </a:ext>
              </a:extLst>
            </p:cNvPr>
            <p:cNvSpPr txBox="1"/>
            <p:nvPr/>
          </p:nvSpPr>
          <p:spPr>
            <a:xfrm>
              <a:off x="8309706" y="2480587"/>
              <a:ext cx="330868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4000" dirty="0">
                  <a:solidFill>
                    <a:srgbClr val="0068A8"/>
                  </a:solidFill>
                </a:rPr>
                <a:t>   찍 어 요</a:t>
              </a:r>
              <a:endParaRPr lang="en-US" sz="4000" dirty="0">
                <a:solidFill>
                  <a:srgbClr val="0068A8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3158551-481A-4EF0-874A-46C6C627F875}"/>
                </a:ext>
              </a:extLst>
            </p:cNvPr>
            <p:cNvSpPr/>
            <p:nvPr/>
          </p:nvSpPr>
          <p:spPr>
            <a:xfrm>
              <a:off x="8356143" y="3116179"/>
              <a:ext cx="2549420" cy="120316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3D0182CE-1E13-4D5C-9921-43A0DBA13F5B}"/>
              </a:ext>
            </a:extLst>
          </p:cNvPr>
          <p:cNvSpPr txBox="1"/>
          <p:nvPr/>
        </p:nvSpPr>
        <p:spPr>
          <a:xfrm>
            <a:off x="-1" y="0"/>
            <a:ext cx="50051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/>
              <a:t>쌍자음이</a:t>
            </a:r>
            <a:r>
              <a:rPr lang="ko-KR" altLang="en-US" dirty="0"/>
              <a:t> 모음 </a:t>
            </a:r>
            <a:r>
              <a:rPr lang="en-US" altLang="ko-KR" dirty="0"/>
              <a:t>“</a:t>
            </a:r>
            <a:r>
              <a:rPr lang="ko-KR" altLang="en-US" dirty="0" err="1"/>
              <a:t>ㅜ</a:t>
            </a:r>
            <a:r>
              <a:rPr lang="en-US" altLang="ko-KR" dirty="0"/>
              <a:t>”</a:t>
            </a:r>
            <a:r>
              <a:rPr lang="ko-KR" altLang="en-US" dirty="0"/>
              <a:t>를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3" name="AutoShape 6" descr="Free Flower Pot Clipart, Download Free Clip Art, Free Clip Art on ...">
            <a:extLst>
              <a:ext uri="{FF2B5EF4-FFF2-40B4-BE49-F238E27FC236}">
                <a16:creationId xmlns:a16="http://schemas.microsoft.com/office/drawing/2014/main" id="{FD4B50DB-592C-4065-90E7-6F7772C474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Graphic 26" descr="Arrow: Slight curve">
            <a:extLst>
              <a:ext uri="{FF2B5EF4-FFF2-40B4-BE49-F238E27FC236}">
                <a16:creationId xmlns:a16="http://schemas.microsoft.com/office/drawing/2014/main" id="{9E090C81-4D10-4BD9-8A01-1E28073EC7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3113510">
            <a:off x="633804" y="1797617"/>
            <a:ext cx="914400" cy="914400"/>
          </a:xfrm>
          <a:prstGeom prst="rect">
            <a:avLst/>
          </a:prstGeom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7158DD19-EB31-4DB8-94B8-E3BD1EE18B2A}"/>
              </a:ext>
            </a:extLst>
          </p:cNvPr>
          <p:cNvSpPr/>
          <p:nvPr/>
        </p:nvSpPr>
        <p:spPr>
          <a:xfrm flipV="1">
            <a:off x="1621877" y="2069856"/>
            <a:ext cx="1418375" cy="1144337"/>
          </a:xfrm>
          <a:prstGeom prst="roundRect">
            <a:avLst/>
          </a:prstGeom>
          <a:noFill/>
          <a:ln w="101600">
            <a:solidFill>
              <a:srgbClr val="CCECFF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owl of soup&#10;&#10;Description automatically generated">
            <a:extLst>
              <a:ext uri="{FF2B5EF4-FFF2-40B4-BE49-F238E27FC236}">
                <a16:creationId xmlns:a16="http://schemas.microsoft.com/office/drawing/2014/main" id="{17FAE06B-705F-4006-BF80-BA6D58C44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1205" y="2026058"/>
            <a:ext cx="1381926" cy="1103238"/>
          </a:xfrm>
          <a:prstGeom prst="rect">
            <a:avLst/>
          </a:prstGeom>
        </p:spPr>
      </p:pic>
      <p:pic>
        <p:nvPicPr>
          <p:cNvPr id="3074" name="Picture 2" descr="Free Wrist Cliparts, Download Free Clip Art, Free Clip Art on ...">
            <a:extLst>
              <a:ext uri="{FF2B5EF4-FFF2-40B4-BE49-F238E27FC236}">
                <a16:creationId xmlns:a16="http://schemas.microsoft.com/office/drawing/2014/main" id="{7D813733-F333-4627-8CC9-F9303F51F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396" y="3467315"/>
            <a:ext cx="1202014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Take Cliparts, Download Free Clip Art, Free Clip Art on ...">
            <a:extLst>
              <a:ext uri="{FF2B5EF4-FFF2-40B4-BE49-F238E27FC236}">
                <a16:creationId xmlns:a16="http://schemas.microsoft.com/office/drawing/2014/main" id="{DE17DA90-BEA2-45BF-B65D-D6545FB72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063" y="4795680"/>
            <a:ext cx="790611" cy="135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utting down trees cartoon - Clip Art Library">
            <a:extLst>
              <a:ext uri="{FF2B5EF4-FFF2-40B4-BE49-F238E27FC236}">
                <a16:creationId xmlns:a16="http://schemas.microsoft.com/office/drawing/2014/main" id="{19CF5C5A-DE38-409B-8763-5E9E0F8EC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922" y="4698467"/>
            <a:ext cx="1391118" cy="1514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82C4896B-B728-4A15-9704-DF40DB9F7B0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18" r="16081"/>
          <a:stretch/>
        </p:blipFill>
        <p:spPr>
          <a:xfrm>
            <a:off x="6678040" y="4829272"/>
            <a:ext cx="1446943" cy="125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2101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419600" y="3305175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ㅜ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4DA7C93C-DDAB-4B81-B33E-A26A09D4B9C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871B45-A00B-461F-8FC6-E9877BE1B1B7}"/>
              </a:ext>
            </a:extLst>
          </p:cNvPr>
          <p:cNvSpPr txBox="1"/>
          <p:nvPr/>
        </p:nvSpPr>
        <p:spPr>
          <a:xfrm>
            <a:off x="4116960" y="1621467"/>
            <a:ext cx="18647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600" dirty="0"/>
              <a:t>ㅎ</a:t>
            </a:r>
            <a:endParaRPr lang="en-US" sz="16600" dirty="0"/>
          </a:p>
        </p:txBody>
      </p:sp>
    </p:spTree>
    <p:extLst>
      <p:ext uri="{BB962C8B-B14F-4D97-AF65-F5344CB8AC3E}">
        <p14:creationId xmlns:p14="http://schemas.microsoft.com/office/powerpoint/2010/main" val="2524062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E609114D-EA92-41E5-B3D1-FC24B20BC0C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D1C37BBB-3D8B-4A26-97B0-D99192CC4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5395493"/>
              </p:ext>
            </p:extLst>
          </p:nvPr>
        </p:nvGraphicFramePr>
        <p:xfrm>
          <a:off x="1320764" y="93275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773C4609-17DD-4970-AA87-897D1A63C3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117235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085C9B3-4B77-490D-9874-46F4EF6AD285}"/>
              </a:ext>
            </a:extLst>
          </p:cNvPr>
          <p:cNvSpPr txBox="1"/>
          <p:nvPr/>
        </p:nvSpPr>
        <p:spPr>
          <a:xfrm>
            <a:off x="162332" y="942261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ㅎ</a:t>
            </a:r>
            <a:r>
              <a:rPr lang="en-US" altLang="ko-KR" sz="2800" b="1" dirty="0"/>
              <a:t>(h)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28D1EE5-23A2-4D25-BF63-678B8F4B9E40}"/>
              </a:ext>
            </a:extLst>
          </p:cNvPr>
          <p:cNvSpPr/>
          <p:nvPr/>
        </p:nvSpPr>
        <p:spPr>
          <a:xfrm>
            <a:off x="292581" y="920730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6136362-020C-4256-9EA5-BF3A693E5B27}"/>
              </a:ext>
            </a:extLst>
          </p:cNvPr>
          <p:cNvSpPr/>
          <p:nvPr/>
        </p:nvSpPr>
        <p:spPr>
          <a:xfrm>
            <a:off x="7775150" y="186941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48E41CD-FF9E-4C87-A6E1-333A0B169779}"/>
              </a:ext>
            </a:extLst>
          </p:cNvPr>
          <p:cNvSpPr txBox="1"/>
          <p:nvPr/>
        </p:nvSpPr>
        <p:spPr>
          <a:xfrm>
            <a:off x="4709227" y="2418362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후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AC36A3-F278-49BE-91B9-544A3D3606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01576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23 0.00486 L 0.61458 0.00162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641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22222E-6 L -0.00013 0.1104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16" name="Table 2">
            <a:extLst>
              <a:ext uri="{FF2B5EF4-FFF2-40B4-BE49-F238E27FC236}">
                <a16:creationId xmlns:a16="http://schemas.microsoft.com/office/drawing/2014/main" id="{902620E0-57AE-45EB-B562-CE3B4C573F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6288522"/>
              </p:ext>
            </p:extLst>
          </p:nvPr>
        </p:nvGraphicFramePr>
        <p:xfrm>
          <a:off x="1428750" y="1625146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800" dirty="0"/>
                        <a:t>27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41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55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69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83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97</a:t>
                      </a:r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111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125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800" dirty="0"/>
                        <a:t>139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3293BDB6-F2F5-418B-B3B2-9396D68CD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070" y="809625"/>
            <a:ext cx="10768864" cy="55782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59F282A-D41C-4C6D-9819-25857D835070}"/>
              </a:ext>
            </a:extLst>
          </p:cNvPr>
          <p:cNvSpPr txBox="1"/>
          <p:nvPr/>
        </p:nvSpPr>
        <p:spPr>
          <a:xfrm>
            <a:off x="140070" y="1603995"/>
            <a:ext cx="114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/>
              <a:t>ㅍ</a:t>
            </a:r>
            <a:r>
              <a:rPr lang="en-US" altLang="ko-KR" sz="2800" b="1" dirty="0"/>
              <a:t>(p)</a:t>
            </a:r>
            <a:endParaRPr lang="en-US" sz="2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D1FF4B8-3A84-47A8-BE92-CAB9E2DA3B2E}"/>
              </a:ext>
            </a:extLst>
          </p:cNvPr>
          <p:cNvSpPr txBox="1"/>
          <p:nvPr/>
        </p:nvSpPr>
        <p:spPr>
          <a:xfrm>
            <a:off x="0" y="2275"/>
            <a:ext cx="6932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복습 게임 </a:t>
            </a:r>
            <a:r>
              <a:rPr lang="en-US" altLang="ko-KR" dirty="0"/>
              <a:t>: </a:t>
            </a:r>
            <a:r>
              <a:rPr lang="ko-KR" altLang="en-US" dirty="0"/>
              <a:t>이 번호는 어떤 글자이고 어떤 소리가 날까요</a:t>
            </a:r>
            <a:r>
              <a:rPr lang="en-US" altLang="ko-KR" dirty="0"/>
              <a:t>?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C92E9B-66A2-40E4-AD71-A48C12003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239" y="891377"/>
            <a:ext cx="871363" cy="459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5802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FFB343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ㅎ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ㅜ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ㅜ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후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DC99C299-5ADB-4685-A6F9-1B57563EB13A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96991B-0D9E-4E3A-9AE7-B5715A09335D}"/>
              </a:ext>
            </a:extLst>
          </p:cNvPr>
          <p:cNvSpPr/>
          <p:nvPr/>
        </p:nvSpPr>
        <p:spPr>
          <a:xfrm>
            <a:off x="8133260" y="6482314"/>
            <a:ext cx="405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https://pixabay.com/images/id-1613991/</a:t>
            </a:r>
          </a:p>
        </p:txBody>
      </p:sp>
    </p:spTree>
    <p:extLst>
      <p:ext uri="{BB962C8B-B14F-4D97-AF65-F5344CB8AC3E}">
        <p14:creationId xmlns:p14="http://schemas.microsoft.com/office/powerpoint/2010/main" val="2574457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71951" y="174806"/>
            <a:ext cx="1704975" cy="17462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7200" dirty="0">
                <a:latin typeface="+mn-ea"/>
              </a:rPr>
              <a:t>후</a:t>
            </a:r>
          </a:p>
        </p:txBody>
      </p:sp>
      <p:sp>
        <p:nvSpPr>
          <p:cNvPr id="3" name="타원 2"/>
          <p:cNvSpPr/>
          <p:nvPr/>
        </p:nvSpPr>
        <p:spPr>
          <a:xfrm>
            <a:off x="2209208" y="1047931"/>
            <a:ext cx="2165511" cy="21653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2500" dirty="0">
                <a:latin typeface="+mn-ea"/>
              </a:rPr>
              <a:t>후</a:t>
            </a:r>
          </a:p>
        </p:txBody>
      </p:sp>
      <p:sp>
        <p:nvSpPr>
          <p:cNvPr id="4" name="타원 3"/>
          <p:cNvSpPr/>
          <p:nvPr/>
        </p:nvSpPr>
        <p:spPr>
          <a:xfrm>
            <a:off x="4584095" y="1921056"/>
            <a:ext cx="3023810" cy="286385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6700" dirty="0">
                <a:latin typeface="+mn-ea"/>
              </a:rPr>
              <a:t>후</a:t>
            </a:r>
          </a:p>
        </p:txBody>
      </p:sp>
      <p:sp>
        <p:nvSpPr>
          <p:cNvPr id="5" name="타원 4"/>
          <p:cNvSpPr/>
          <p:nvPr/>
        </p:nvSpPr>
        <p:spPr>
          <a:xfrm>
            <a:off x="8170392" y="2452318"/>
            <a:ext cx="4038600" cy="3730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후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C07D24EA-DB3A-4C09-B37E-505F7159B0F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1DE6CDC6-68C4-44BB-9D78-6963983220A6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DA280E-FAC4-4DFB-9BBE-74EB34570E8F}"/>
              </a:ext>
            </a:extLst>
          </p:cNvPr>
          <p:cNvSpPr txBox="1"/>
          <p:nvPr/>
        </p:nvSpPr>
        <p:spPr>
          <a:xfrm>
            <a:off x="0" y="0"/>
            <a:ext cx="50051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“</a:t>
            </a:r>
            <a:r>
              <a:rPr lang="ko-KR" altLang="en-US" sz="2800" b="1" dirty="0"/>
              <a:t>후</a:t>
            </a:r>
            <a:r>
              <a:rPr lang="en-US" altLang="ko-KR" sz="2800" b="1" dirty="0"/>
              <a:t>”</a:t>
            </a:r>
            <a:r>
              <a:rPr lang="ko-KR" altLang="en-US" sz="2800" b="1" dirty="0"/>
              <a:t>를 찾으세요</a:t>
            </a:r>
            <a:r>
              <a:rPr lang="en-US" altLang="ko-KR" sz="2800" b="1" dirty="0"/>
              <a:t>.</a:t>
            </a:r>
            <a:endParaRPr lang="en-US" sz="28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44D5A09-4B29-43D8-A3DE-E20B2D2FEEF3}"/>
              </a:ext>
            </a:extLst>
          </p:cNvPr>
          <p:cNvSpPr txBox="1"/>
          <p:nvPr/>
        </p:nvSpPr>
        <p:spPr>
          <a:xfrm>
            <a:off x="336883" y="882666"/>
            <a:ext cx="23581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solidFill>
                  <a:schemeClr val="bg1"/>
                </a:solidFill>
              </a:rPr>
              <a:t>푸</a:t>
            </a:r>
            <a:endParaRPr lang="en-US" sz="13800" b="1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4D3496-77E0-4481-9469-5FF490CDABAE}"/>
              </a:ext>
            </a:extLst>
          </p:cNvPr>
          <p:cNvSpPr txBox="1"/>
          <p:nvPr/>
        </p:nvSpPr>
        <p:spPr>
          <a:xfrm>
            <a:off x="9031705" y="2903970"/>
            <a:ext cx="25025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800" b="1" dirty="0">
                <a:solidFill>
                  <a:schemeClr val="bg1"/>
                </a:solidFill>
              </a:rPr>
              <a:t>우</a:t>
            </a:r>
            <a:endParaRPr lang="en-US" sz="13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DFC98F-3871-4174-AA86-57A4A2E1C952}"/>
              </a:ext>
            </a:extLst>
          </p:cNvPr>
          <p:cNvSpPr txBox="1"/>
          <p:nvPr/>
        </p:nvSpPr>
        <p:spPr>
          <a:xfrm>
            <a:off x="2382253" y="3673411"/>
            <a:ext cx="15560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800" b="1" dirty="0">
                <a:solidFill>
                  <a:schemeClr val="bg1"/>
                </a:solidFill>
              </a:rPr>
              <a:t>쿠</a:t>
            </a:r>
            <a:endParaRPr lang="en-US" sz="88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CAE33-7057-4C2E-8911-6B2408908A71}"/>
              </a:ext>
            </a:extLst>
          </p:cNvPr>
          <p:cNvSpPr txBox="1"/>
          <p:nvPr/>
        </p:nvSpPr>
        <p:spPr>
          <a:xfrm>
            <a:off x="5498431" y="2705725"/>
            <a:ext cx="15560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800" b="1" dirty="0">
                <a:solidFill>
                  <a:schemeClr val="bg1"/>
                </a:solidFill>
              </a:rPr>
              <a:t>투</a:t>
            </a:r>
            <a:endParaRPr lang="en-US" sz="8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705126-AADB-42AE-AE53-EF8E0203AF56}"/>
              </a:ext>
            </a:extLst>
          </p:cNvPr>
          <p:cNvSpPr txBox="1"/>
          <p:nvPr/>
        </p:nvSpPr>
        <p:spPr>
          <a:xfrm>
            <a:off x="9617240" y="1107981"/>
            <a:ext cx="15560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bg1"/>
                </a:solidFill>
              </a:rPr>
              <a:t>후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F7E952-B366-40BA-BAEF-6A3A5501760A}"/>
              </a:ext>
            </a:extLst>
          </p:cNvPr>
          <p:cNvSpPr txBox="1"/>
          <p:nvPr/>
        </p:nvSpPr>
        <p:spPr>
          <a:xfrm>
            <a:off x="4227094" y="1093203"/>
            <a:ext cx="15560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bg1"/>
                </a:solidFill>
              </a:rPr>
              <a:t>추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512070-0488-4CE1-B6C0-13B9771BCC2F}"/>
              </a:ext>
            </a:extLst>
          </p:cNvPr>
          <p:cNvSpPr txBox="1"/>
          <p:nvPr/>
        </p:nvSpPr>
        <p:spPr>
          <a:xfrm>
            <a:off x="3431004" y="2532385"/>
            <a:ext cx="890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/>
                </a:solidFill>
              </a:rPr>
              <a:t>주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F654B2-5D66-4F9F-807B-71939C80F20B}"/>
              </a:ext>
            </a:extLst>
          </p:cNvPr>
          <p:cNvSpPr txBox="1"/>
          <p:nvPr/>
        </p:nvSpPr>
        <p:spPr>
          <a:xfrm>
            <a:off x="-1" y="5119961"/>
            <a:ext cx="10587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6600" b="1" dirty="0">
                <a:solidFill>
                  <a:schemeClr val="bg1"/>
                </a:solidFill>
              </a:rPr>
              <a:t>수</a:t>
            </a:r>
            <a:endParaRPr lang="en-US" sz="6600" b="1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45F7B22-4D60-449B-B227-BA0B577D9097}"/>
              </a:ext>
            </a:extLst>
          </p:cNvPr>
          <p:cNvSpPr txBox="1"/>
          <p:nvPr/>
        </p:nvSpPr>
        <p:spPr>
          <a:xfrm>
            <a:off x="6677526" y="286768"/>
            <a:ext cx="15560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800" b="1" dirty="0">
                <a:solidFill>
                  <a:schemeClr val="bg1"/>
                </a:solidFill>
              </a:rPr>
              <a:t>부</a:t>
            </a:r>
            <a:endParaRPr lang="en-US" sz="8800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90F2770-8613-49B0-8C26-30B8A63C421B}"/>
              </a:ext>
            </a:extLst>
          </p:cNvPr>
          <p:cNvSpPr txBox="1"/>
          <p:nvPr/>
        </p:nvSpPr>
        <p:spPr>
          <a:xfrm>
            <a:off x="6057900" y="4950684"/>
            <a:ext cx="15560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8800" b="1" dirty="0">
                <a:solidFill>
                  <a:schemeClr val="bg1"/>
                </a:solidFill>
              </a:rPr>
              <a:t>무</a:t>
            </a:r>
            <a:endParaRPr lang="en-US" sz="8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68DF74-702D-401C-870D-300F4412226D}"/>
              </a:ext>
            </a:extLst>
          </p:cNvPr>
          <p:cNvSpPr txBox="1"/>
          <p:nvPr/>
        </p:nvSpPr>
        <p:spPr>
          <a:xfrm>
            <a:off x="7788440" y="2244060"/>
            <a:ext cx="890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 dirty="0">
                <a:solidFill>
                  <a:schemeClr val="bg1"/>
                </a:solidFill>
              </a:rPr>
              <a:t>루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8F0CF2-EC76-46B5-8C11-A4E19E2E2419}"/>
              </a:ext>
            </a:extLst>
          </p:cNvPr>
          <p:cNvSpPr txBox="1"/>
          <p:nvPr/>
        </p:nvSpPr>
        <p:spPr>
          <a:xfrm>
            <a:off x="-20054" y="3730406"/>
            <a:ext cx="8903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400" b="1">
                <a:solidFill>
                  <a:schemeClr val="bg1"/>
                </a:solidFill>
              </a:rPr>
              <a:t>두</a:t>
            </a:r>
            <a:endParaRPr lang="en-US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032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후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추</a:t>
            </a:r>
          </a:p>
        </p:txBody>
      </p:sp>
      <p:pic>
        <p:nvPicPr>
          <p:cNvPr id="4" name="Picture 3" descr="A picture containing light&#10;&#10;Description automatically generated">
            <a:extLst>
              <a:ext uri="{FF2B5EF4-FFF2-40B4-BE49-F238E27FC236}">
                <a16:creationId xmlns:a16="http://schemas.microsoft.com/office/drawing/2014/main" id="{1487837C-2547-42AE-965D-D048E88C4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863" y="573505"/>
            <a:ext cx="3300273" cy="247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6037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>
                <a:lumMod val="60000"/>
                <a:lumOff val="40000"/>
              </a:schemeClr>
            </a:gs>
            <a:gs pos="19000">
              <a:schemeClr val="accent4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3405DE-B4DA-4611-923D-A0769B5E9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899" y="0"/>
            <a:ext cx="4668002" cy="6162675"/>
          </a:xfrm>
          <a:prstGeom prst="rect">
            <a:avLst/>
          </a:prstGeom>
          <a:ln w="12700">
            <a:solidFill>
              <a:srgbClr val="0070C0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82710" y="17325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6958" y="298991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32374" y="159593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9174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후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56814" y="159593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33915" y="157704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ㅊ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13801" y="159949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ㅜ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95051" y="2777094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추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149367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655622" y="486091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5138192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A68CE80-991F-477A-969B-94FCAC45F544}"/>
              </a:ext>
            </a:extLst>
          </p:cNvPr>
          <p:cNvSpPr/>
          <p:nvPr/>
        </p:nvSpPr>
        <p:spPr>
          <a:xfrm>
            <a:off x="7183858" y="4860530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332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3" grpId="0"/>
      <p:bldP spid="27" grpId="0"/>
      <p:bldP spid="29" grpId="0"/>
      <p:bldP spid="46" grpId="0"/>
      <p:bldP spid="47" grpId="0"/>
      <p:bldP spid="48" grpId="0"/>
      <p:bldP spid="30" grpId="0" animBg="1"/>
      <p:bldP spid="53" grpId="0" animBg="1"/>
      <p:bldP spid="28" grpId="0" animBg="1"/>
      <p:bldP spid="34" grpId="0" animBg="1"/>
      <p:bldP spid="21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E0C1BF0-130B-4239-BCEE-34C4E1123A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500" y="28575"/>
            <a:ext cx="5715000" cy="615315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CD68F-EE21-48C3-BAC9-08DC22A71C11}"/>
              </a:ext>
            </a:extLst>
          </p:cNvPr>
          <p:cNvSpPr/>
          <p:nvPr/>
        </p:nvSpPr>
        <p:spPr>
          <a:xfrm>
            <a:off x="4381500" y="3241360"/>
            <a:ext cx="1676400" cy="228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600" dirty="0">
                <a:solidFill>
                  <a:schemeClr val="tx1"/>
                </a:solidFill>
              </a:rPr>
              <a:t>ㅠ</a:t>
            </a:r>
            <a:endParaRPr lang="en-US" sz="16600" dirty="0">
              <a:solidFill>
                <a:schemeClr val="tx1"/>
              </a:solidFill>
            </a:endParaRP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6D33DCF7-2C42-46DA-8963-9E294AA0178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508C57-F0F1-44FE-9D1D-0547E016AEBF}"/>
              </a:ext>
            </a:extLst>
          </p:cNvPr>
          <p:cNvSpPr txBox="1"/>
          <p:nvPr/>
        </p:nvSpPr>
        <p:spPr>
          <a:xfrm>
            <a:off x="3834893" y="1450269"/>
            <a:ext cx="186474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ㅎ</a:t>
            </a:r>
            <a:endParaRPr lang="en-US" sz="19900" dirty="0"/>
          </a:p>
        </p:txBody>
      </p:sp>
    </p:spTree>
    <p:extLst>
      <p:ext uri="{BB962C8B-B14F-4D97-AF65-F5344CB8AC3E}">
        <p14:creationId xmlns:p14="http://schemas.microsoft.com/office/powerpoint/2010/main" val="2797691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2BF06CE8-94E9-4A2B-9D8D-1EF129631C7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aphicFrame>
        <p:nvGraphicFramePr>
          <p:cNvPr id="7" name="Table 2">
            <a:extLst>
              <a:ext uri="{FF2B5EF4-FFF2-40B4-BE49-F238E27FC236}">
                <a16:creationId xmlns:a16="http://schemas.microsoft.com/office/drawing/2014/main" id="{ECD1ECBD-3172-4547-9F9E-F15CFAF10C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506399"/>
              </p:ext>
            </p:extLst>
          </p:nvPr>
        </p:nvGraphicFramePr>
        <p:xfrm>
          <a:off x="1320764" y="1032003"/>
          <a:ext cx="10623180" cy="604031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062318">
                  <a:extLst>
                    <a:ext uri="{9D8B030D-6E8A-4147-A177-3AD203B41FA5}">
                      <a16:colId xmlns:a16="http://schemas.microsoft.com/office/drawing/2014/main" val="1471925589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83346822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505294013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0905755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3311754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458511601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961472336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2547704502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3711786410"/>
                    </a:ext>
                  </a:extLst>
                </a:gridCol>
                <a:gridCol w="1062318">
                  <a:extLst>
                    <a:ext uri="{9D8B030D-6E8A-4147-A177-3AD203B41FA5}">
                      <a16:colId xmlns:a16="http://schemas.microsoft.com/office/drawing/2014/main" val="875025523"/>
                    </a:ext>
                  </a:extLst>
                </a:gridCol>
              </a:tblGrid>
              <a:tr h="604031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하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800" dirty="0"/>
                        <a:t>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혀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호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효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후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휴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흐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히</a:t>
                      </a:r>
                      <a:endParaRPr lang="en-US" sz="2800" dirty="0"/>
                    </a:p>
                  </a:txBody>
                  <a:tcPr marL="79041" marR="79041" marT="39521" marB="39521" anchor="ctr"/>
                </a:tc>
                <a:extLst>
                  <a:ext uri="{0D108BD9-81ED-4DB2-BD59-A6C34878D82A}">
                    <a16:rowId xmlns:a16="http://schemas.microsoft.com/office/drawing/2014/main" val="3090273173"/>
                  </a:ext>
                </a:extLst>
              </a:tr>
            </a:tbl>
          </a:graphicData>
        </a:graphic>
      </p:graphicFrame>
      <p:pic>
        <p:nvPicPr>
          <p:cNvPr id="11" name="Picture 10">
            <a:extLst>
              <a:ext uri="{FF2B5EF4-FFF2-40B4-BE49-F238E27FC236}">
                <a16:creationId xmlns:a16="http://schemas.microsoft.com/office/drawing/2014/main" id="{FD0751A1-5526-48D4-A043-4C1A98845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084" y="216482"/>
            <a:ext cx="10768864" cy="55782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4B2841-6370-4520-80EF-41D50B0DB42B}"/>
              </a:ext>
            </a:extLst>
          </p:cNvPr>
          <p:cNvSpPr txBox="1"/>
          <p:nvPr/>
        </p:nvSpPr>
        <p:spPr>
          <a:xfrm>
            <a:off x="162332" y="1041508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b="1" dirty="0"/>
              <a:t>ㅎ</a:t>
            </a:r>
            <a:r>
              <a:rPr lang="en-US" altLang="ko-KR" sz="2800" b="1" dirty="0"/>
              <a:t>(h)</a:t>
            </a:r>
            <a:endParaRPr lang="en-US" sz="3200" b="1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C231274-D13C-4632-B003-5A75C377C9B3}"/>
              </a:ext>
            </a:extLst>
          </p:cNvPr>
          <p:cNvSpPr/>
          <p:nvPr/>
        </p:nvSpPr>
        <p:spPr>
          <a:xfrm>
            <a:off x="261485" y="1032003"/>
            <a:ext cx="882503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EC07B90F-4DDD-4D66-A6D0-6E25332695F6}"/>
              </a:ext>
            </a:extLst>
          </p:cNvPr>
          <p:cNvSpPr/>
          <p:nvPr/>
        </p:nvSpPr>
        <p:spPr>
          <a:xfrm>
            <a:off x="8837921" y="167998"/>
            <a:ext cx="873457" cy="606306"/>
          </a:xfrm>
          <a:prstGeom prst="roundRect">
            <a:avLst/>
          </a:prstGeom>
          <a:noFill/>
          <a:ln w="76200">
            <a:solidFill>
              <a:srgbClr val="FF5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DFF9D5E-9682-4AAA-BA45-77B3DD93A8D4}"/>
              </a:ext>
            </a:extLst>
          </p:cNvPr>
          <p:cNvSpPr txBox="1"/>
          <p:nvPr/>
        </p:nvSpPr>
        <p:spPr>
          <a:xfrm>
            <a:off x="4984750" y="2514318"/>
            <a:ext cx="22225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9900" dirty="0"/>
              <a:t>휴</a:t>
            </a:r>
            <a:endParaRPr lang="en-US" sz="199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B9E6B7-0CFB-49E1-B86E-B23206E6B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227" y="290588"/>
            <a:ext cx="873457" cy="4609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49 0.0081 L 0.70612 -0.00695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081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2 0.00532 L 0.00078 0.13009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62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animBg="1"/>
      <p:bldP spid="14" grpId="1" animBg="1"/>
      <p:bldP spid="10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3B4C41B-FC5A-4556-9A0D-0DB4D49C9840}"/>
              </a:ext>
            </a:extLst>
          </p:cNvPr>
          <p:cNvSpPr/>
          <p:nvPr/>
        </p:nvSpPr>
        <p:spPr>
          <a:xfrm>
            <a:off x="2667000" y="0"/>
            <a:ext cx="6856838" cy="6856838"/>
          </a:xfrm>
          <a:custGeom>
            <a:avLst/>
            <a:gdLst>
              <a:gd name="connsiteX0" fmla="*/ 0 w 6856838"/>
              <a:gd name="connsiteY0" fmla="*/ 719 h 6856838"/>
              <a:gd name="connsiteX1" fmla="*/ 6856839 w 6856838"/>
              <a:gd name="connsiteY1" fmla="*/ 719 h 6856838"/>
              <a:gd name="connsiteX2" fmla="*/ 6856839 w 6856838"/>
              <a:gd name="connsiteY2" fmla="*/ 6857559 h 6856838"/>
              <a:gd name="connsiteX3" fmla="*/ 0 w 6856838"/>
              <a:gd name="connsiteY3" fmla="*/ 6857559 h 68568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6838" h="6856838">
                <a:moveTo>
                  <a:pt x="0" y="719"/>
                </a:moveTo>
                <a:lnTo>
                  <a:pt x="6856839" y="719"/>
                </a:lnTo>
                <a:lnTo>
                  <a:pt x="6856839" y="6857559"/>
                </a:lnTo>
                <a:lnTo>
                  <a:pt x="0" y="6857559"/>
                </a:lnTo>
                <a:close/>
              </a:path>
            </a:pathLst>
          </a:custGeom>
          <a:solidFill>
            <a:srgbClr val="FF8F8F"/>
          </a:solidFill>
          <a:ln w="387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804E6E3-633F-40DF-8402-4397BFADD840}"/>
              </a:ext>
            </a:extLst>
          </p:cNvPr>
          <p:cNvSpPr/>
          <p:nvPr/>
        </p:nvSpPr>
        <p:spPr>
          <a:xfrm>
            <a:off x="4628130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0268502-7E30-477B-A21E-96EF7D0A5061}"/>
              </a:ext>
            </a:extLst>
          </p:cNvPr>
          <p:cNvSpPr/>
          <p:nvPr/>
        </p:nvSpPr>
        <p:spPr>
          <a:xfrm>
            <a:off x="4774847" y="1243751"/>
            <a:ext cx="2901508" cy="4574379"/>
          </a:xfrm>
          <a:custGeom>
            <a:avLst/>
            <a:gdLst>
              <a:gd name="connsiteX0" fmla="*/ 21 w 2901508"/>
              <a:gd name="connsiteY0" fmla="*/ 0 h 4574379"/>
              <a:gd name="connsiteX1" fmla="*/ 2901529 w 2901508"/>
              <a:gd name="connsiteY1" fmla="*/ 0 h 4574379"/>
              <a:gd name="connsiteX2" fmla="*/ 2901529 w 2901508"/>
              <a:gd name="connsiteY2" fmla="*/ 4574380 h 4574379"/>
              <a:gd name="connsiteX3" fmla="*/ 21 w 2901508"/>
              <a:gd name="connsiteY3" fmla="*/ 4574380 h 4574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1508" h="4574379">
                <a:moveTo>
                  <a:pt x="21" y="0"/>
                </a:moveTo>
                <a:lnTo>
                  <a:pt x="2901529" y="0"/>
                </a:lnTo>
                <a:lnTo>
                  <a:pt x="2901529" y="4574380"/>
                </a:lnTo>
                <a:lnTo>
                  <a:pt x="21" y="4574380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AF1F826-D792-4994-8CE0-9AC875196344}"/>
              </a:ext>
            </a:extLst>
          </p:cNvPr>
          <p:cNvSpPr/>
          <p:nvPr/>
        </p:nvSpPr>
        <p:spPr>
          <a:xfrm>
            <a:off x="4524396" y="5804171"/>
            <a:ext cx="3394243" cy="67493"/>
          </a:xfrm>
          <a:custGeom>
            <a:avLst/>
            <a:gdLst>
              <a:gd name="connsiteX0" fmla="*/ 21 w 3394243"/>
              <a:gd name="connsiteY0" fmla="*/ 178 h 67493"/>
              <a:gd name="connsiteX1" fmla="*/ 3394264 w 3394243"/>
              <a:gd name="connsiteY1" fmla="*/ 178 h 67493"/>
              <a:gd name="connsiteX2" fmla="*/ 3394264 w 3394243"/>
              <a:gd name="connsiteY2" fmla="*/ 67671 h 67493"/>
              <a:gd name="connsiteX3" fmla="*/ 21 w 3394243"/>
              <a:gd name="connsiteY3" fmla="*/ 67671 h 67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94243" h="67493">
                <a:moveTo>
                  <a:pt x="21" y="178"/>
                </a:moveTo>
                <a:lnTo>
                  <a:pt x="3394264" y="178"/>
                </a:lnTo>
                <a:lnTo>
                  <a:pt x="3394264" y="67671"/>
                </a:lnTo>
                <a:lnTo>
                  <a:pt x="21" y="67671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2BB222EA-077C-4792-BD3F-CA8A4DC32732}"/>
              </a:ext>
            </a:extLst>
          </p:cNvPr>
          <p:cNvSpPr/>
          <p:nvPr/>
        </p:nvSpPr>
        <p:spPr>
          <a:xfrm>
            <a:off x="4524396" y="984859"/>
            <a:ext cx="3402354" cy="202335"/>
          </a:xfrm>
          <a:custGeom>
            <a:avLst/>
            <a:gdLst>
              <a:gd name="connsiteX0" fmla="*/ 21 w 3402354"/>
              <a:gd name="connsiteY0" fmla="*/ -189 h 202335"/>
              <a:gd name="connsiteX1" fmla="*/ 3402375 w 3402354"/>
              <a:gd name="connsiteY1" fmla="*/ -189 h 202335"/>
              <a:gd name="connsiteX2" fmla="*/ 3402375 w 3402354"/>
              <a:gd name="connsiteY2" fmla="*/ 202147 h 202335"/>
              <a:gd name="connsiteX3" fmla="*/ 21 w 3402354"/>
              <a:gd name="connsiteY3" fmla="*/ 202147 h 2023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02354" h="202335">
                <a:moveTo>
                  <a:pt x="21" y="-189"/>
                </a:moveTo>
                <a:lnTo>
                  <a:pt x="3402375" y="-189"/>
                </a:lnTo>
                <a:lnTo>
                  <a:pt x="3402375" y="202147"/>
                </a:lnTo>
                <a:lnTo>
                  <a:pt x="21" y="202147"/>
                </a:lnTo>
                <a:close/>
              </a:path>
            </a:pathLst>
          </a:custGeom>
          <a:solidFill>
            <a:srgbClr val="C2E10E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6AA4E57C-2D9E-4040-9BC7-B79190FEB44D}"/>
              </a:ext>
            </a:extLst>
          </p:cNvPr>
          <p:cNvSpPr/>
          <p:nvPr/>
        </p:nvSpPr>
        <p:spPr>
          <a:xfrm>
            <a:off x="5018621" y="3186551"/>
            <a:ext cx="491670" cy="88328"/>
          </a:xfrm>
          <a:custGeom>
            <a:avLst/>
            <a:gdLst>
              <a:gd name="connsiteX0" fmla="*/ 491617 w 491670"/>
              <a:gd name="connsiteY0" fmla="*/ -23 h 88328"/>
              <a:gd name="connsiteX1" fmla="*/ 491617 w 491670"/>
              <a:gd name="connsiteY1" fmla="*/ -44186 h 88328"/>
              <a:gd name="connsiteX2" fmla="*/ 491617 w 491670"/>
              <a:gd name="connsiteY2" fmla="*/ -23 h 88328"/>
              <a:gd name="connsiteX3" fmla="*/ 491617 w 491670"/>
              <a:gd name="connsiteY3" fmla="*/ -21 h 88328"/>
              <a:gd name="connsiteX4" fmla="*/ -53 w 491670"/>
              <a:gd name="connsiteY4" fmla="*/ -21 h 88328"/>
              <a:gd name="connsiteX5" fmla="*/ -53 w 491670"/>
              <a:gd name="connsiteY5" fmla="*/ 44142 h 88328"/>
              <a:gd name="connsiteX6" fmla="*/ -53 w 491670"/>
              <a:gd name="connsiteY6" fmla="*/ -21 h 88328"/>
              <a:gd name="connsiteX7" fmla="*/ -53 w 491670"/>
              <a:gd name="connsiteY7" fmla="*/ -23 h 88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91670" h="88328">
                <a:moveTo>
                  <a:pt x="491617" y="-23"/>
                </a:moveTo>
                <a:cubicBezTo>
                  <a:pt x="491617" y="-24414"/>
                  <a:pt x="491617" y="-44186"/>
                  <a:pt x="491617" y="-44186"/>
                </a:cubicBezTo>
                <a:cubicBezTo>
                  <a:pt x="491617" y="-44186"/>
                  <a:pt x="491617" y="-24414"/>
                  <a:pt x="491617" y="-23"/>
                </a:cubicBezTo>
                <a:lnTo>
                  <a:pt x="491617" y="-21"/>
                </a:lnTo>
                <a:lnTo>
                  <a:pt x="-53" y="-21"/>
                </a:lnTo>
                <a:cubicBezTo>
                  <a:pt x="-53" y="24369"/>
                  <a:pt x="-53" y="44142"/>
                  <a:pt x="-53" y="44142"/>
                </a:cubicBezTo>
                <a:cubicBezTo>
                  <a:pt x="-53" y="44142"/>
                  <a:pt x="-53" y="24369"/>
                  <a:pt x="-53" y="-21"/>
                </a:cubicBezTo>
                <a:lnTo>
                  <a:pt x="-53" y="-23"/>
                </a:lnTo>
                <a:close/>
              </a:path>
            </a:pathLst>
          </a:custGeom>
          <a:solidFill>
            <a:srgbClr val="B2B2B2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4A5F32CB-0D74-47E6-B376-2F38A3BF91EF}"/>
              </a:ext>
            </a:extLst>
          </p:cNvPr>
          <p:cNvSpPr/>
          <p:nvPr/>
        </p:nvSpPr>
        <p:spPr>
          <a:xfrm>
            <a:off x="3389799" y="4866167"/>
            <a:ext cx="829165" cy="671982"/>
          </a:xfrm>
          <a:custGeom>
            <a:avLst/>
            <a:gdLst>
              <a:gd name="connsiteX0" fmla="*/ 131856 w 829165"/>
              <a:gd name="connsiteY0" fmla="*/ 525405 h 671982"/>
              <a:gd name="connsiteX1" fmla="*/ 86848 w 829165"/>
              <a:gd name="connsiteY1" fmla="*/ 457040 h 671982"/>
              <a:gd name="connsiteX2" fmla="*/ 15167 w 829165"/>
              <a:gd name="connsiteY2" fmla="*/ 395352 h 671982"/>
              <a:gd name="connsiteX3" fmla="*/ 8496 w 829165"/>
              <a:gd name="connsiteY3" fmla="*/ 330352 h 671982"/>
              <a:gd name="connsiteX4" fmla="*/ 164 w 829165"/>
              <a:gd name="connsiteY4" fmla="*/ 252001 h 671982"/>
              <a:gd name="connsiteX5" fmla="*/ 85182 w 829165"/>
              <a:gd name="connsiteY5" fmla="*/ 202009 h 671982"/>
              <a:gd name="connsiteX6" fmla="*/ 130190 w 829165"/>
              <a:gd name="connsiteY6" fmla="*/ 135300 h 671982"/>
              <a:gd name="connsiteX7" fmla="*/ 243547 w 829165"/>
              <a:gd name="connsiteY7" fmla="*/ 106994 h 671982"/>
              <a:gd name="connsiteX8" fmla="*/ 303558 w 829165"/>
              <a:gd name="connsiteY8" fmla="*/ 45305 h 671982"/>
              <a:gd name="connsiteX9" fmla="*/ 400245 w 829165"/>
              <a:gd name="connsiteY9" fmla="*/ 23621 h 671982"/>
              <a:gd name="connsiteX10" fmla="*/ 520273 w 829165"/>
              <a:gd name="connsiteY10" fmla="*/ 5302 h 671982"/>
              <a:gd name="connsiteX11" fmla="*/ 618627 w 829165"/>
              <a:gd name="connsiteY11" fmla="*/ 16944 h 671982"/>
              <a:gd name="connsiteX12" fmla="*/ 710315 w 829165"/>
              <a:gd name="connsiteY12" fmla="*/ 38629 h 671982"/>
              <a:gd name="connsiteX13" fmla="*/ 787001 w 829165"/>
              <a:gd name="connsiteY13" fmla="*/ 51982 h 671982"/>
              <a:gd name="connsiteX14" fmla="*/ 795338 w 829165"/>
              <a:gd name="connsiteY14" fmla="*/ 115326 h 671982"/>
              <a:gd name="connsiteX15" fmla="*/ 820345 w 829165"/>
              <a:gd name="connsiteY15" fmla="*/ 202009 h 671982"/>
              <a:gd name="connsiteX16" fmla="*/ 805336 w 829165"/>
              <a:gd name="connsiteY16" fmla="*/ 275341 h 671982"/>
              <a:gd name="connsiteX17" fmla="*/ 817006 w 829165"/>
              <a:gd name="connsiteY17" fmla="*/ 337029 h 671982"/>
              <a:gd name="connsiteX18" fmla="*/ 746992 w 829165"/>
              <a:gd name="connsiteY18" fmla="*/ 413725 h 671982"/>
              <a:gd name="connsiteX19" fmla="*/ 665307 w 829165"/>
              <a:gd name="connsiteY19" fmla="*/ 510397 h 671982"/>
              <a:gd name="connsiteX20" fmla="*/ 485268 w 829165"/>
              <a:gd name="connsiteY20" fmla="*/ 655403 h 671982"/>
              <a:gd name="connsiteX21" fmla="*/ 215208 w 829165"/>
              <a:gd name="connsiteY21" fmla="*/ 643761 h 671982"/>
              <a:gd name="connsiteX22" fmla="*/ 131856 w 829165"/>
              <a:gd name="connsiteY22" fmla="*/ 525405 h 671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29165" h="671982">
                <a:moveTo>
                  <a:pt x="131856" y="525405"/>
                </a:moveTo>
                <a:cubicBezTo>
                  <a:pt x="116854" y="507086"/>
                  <a:pt x="100185" y="485401"/>
                  <a:pt x="86848" y="457040"/>
                </a:cubicBezTo>
                <a:cubicBezTo>
                  <a:pt x="73512" y="428734"/>
                  <a:pt x="28504" y="412071"/>
                  <a:pt x="15167" y="395352"/>
                </a:cubicBezTo>
                <a:cubicBezTo>
                  <a:pt x="1831" y="378688"/>
                  <a:pt x="-3174" y="350382"/>
                  <a:pt x="8496" y="330352"/>
                </a:cubicBezTo>
                <a:cubicBezTo>
                  <a:pt x="20166" y="310378"/>
                  <a:pt x="-3174" y="280361"/>
                  <a:pt x="164" y="252001"/>
                </a:cubicBezTo>
                <a:cubicBezTo>
                  <a:pt x="3497" y="223639"/>
                  <a:pt x="70179" y="208686"/>
                  <a:pt x="85182" y="202009"/>
                </a:cubicBezTo>
                <a:cubicBezTo>
                  <a:pt x="100185" y="195333"/>
                  <a:pt x="105184" y="171993"/>
                  <a:pt x="130190" y="135300"/>
                </a:cubicBezTo>
                <a:cubicBezTo>
                  <a:pt x="155197" y="98662"/>
                  <a:pt x="223545" y="100318"/>
                  <a:pt x="243547" y="106994"/>
                </a:cubicBezTo>
                <a:cubicBezTo>
                  <a:pt x="263554" y="113615"/>
                  <a:pt x="258549" y="83654"/>
                  <a:pt x="303558" y="45305"/>
                </a:cubicBezTo>
                <a:cubicBezTo>
                  <a:pt x="348566" y="6957"/>
                  <a:pt x="350238" y="3591"/>
                  <a:pt x="400245" y="23621"/>
                </a:cubicBezTo>
                <a:cubicBezTo>
                  <a:pt x="450253" y="43650"/>
                  <a:pt x="473593" y="16944"/>
                  <a:pt x="520273" y="5302"/>
                </a:cubicBezTo>
                <a:cubicBezTo>
                  <a:pt x="566953" y="-6396"/>
                  <a:pt x="596959" y="3591"/>
                  <a:pt x="618627" y="16944"/>
                </a:cubicBezTo>
                <a:cubicBezTo>
                  <a:pt x="640295" y="30297"/>
                  <a:pt x="658636" y="41940"/>
                  <a:pt x="710315" y="38629"/>
                </a:cubicBezTo>
                <a:cubicBezTo>
                  <a:pt x="761994" y="35263"/>
                  <a:pt x="781996" y="23621"/>
                  <a:pt x="787001" y="51982"/>
                </a:cubicBezTo>
                <a:cubicBezTo>
                  <a:pt x="792000" y="80288"/>
                  <a:pt x="780336" y="93641"/>
                  <a:pt x="795338" y="115326"/>
                </a:cubicBezTo>
                <a:cubicBezTo>
                  <a:pt x="810341" y="136955"/>
                  <a:pt x="833676" y="173648"/>
                  <a:pt x="820345" y="202009"/>
                </a:cubicBezTo>
                <a:cubicBezTo>
                  <a:pt x="807008" y="230316"/>
                  <a:pt x="782002" y="243669"/>
                  <a:pt x="805336" y="275341"/>
                </a:cubicBezTo>
                <a:cubicBezTo>
                  <a:pt x="828676" y="307012"/>
                  <a:pt x="838680" y="320365"/>
                  <a:pt x="817006" y="337029"/>
                </a:cubicBezTo>
                <a:cubicBezTo>
                  <a:pt x="795338" y="353692"/>
                  <a:pt x="741987" y="373722"/>
                  <a:pt x="746992" y="413725"/>
                </a:cubicBezTo>
                <a:cubicBezTo>
                  <a:pt x="751996" y="453729"/>
                  <a:pt x="710321" y="465372"/>
                  <a:pt x="665307" y="510397"/>
                </a:cubicBezTo>
                <a:cubicBezTo>
                  <a:pt x="620299" y="555422"/>
                  <a:pt x="665307" y="635429"/>
                  <a:pt x="485268" y="655403"/>
                </a:cubicBezTo>
                <a:cubicBezTo>
                  <a:pt x="305230" y="675433"/>
                  <a:pt x="263554" y="683764"/>
                  <a:pt x="215208" y="643761"/>
                </a:cubicBezTo>
                <a:cubicBezTo>
                  <a:pt x="166867" y="603757"/>
                  <a:pt x="131856" y="525405"/>
                  <a:pt x="131856" y="525405"/>
                </a:cubicBezTo>
                <a:close/>
              </a:path>
            </a:pathLst>
          </a:custGeom>
          <a:solidFill>
            <a:srgbClr val="05B316"/>
          </a:solidFill>
          <a:ln w="5517" cap="flat">
            <a:solidFill>
              <a:srgbClr val="0BC000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DCFF7BE-01D3-453A-BCAB-730E31FB343B}"/>
              </a:ext>
            </a:extLst>
          </p:cNvPr>
          <p:cNvSpPr/>
          <p:nvPr/>
        </p:nvSpPr>
        <p:spPr>
          <a:xfrm>
            <a:off x="3421784" y="5342887"/>
            <a:ext cx="743516" cy="528434"/>
          </a:xfrm>
          <a:custGeom>
            <a:avLst/>
            <a:gdLst>
              <a:gd name="connsiteX0" fmla="*/ -167 w 743516"/>
              <a:gd name="connsiteY0" fmla="*/ 160 h 528434"/>
              <a:gd name="connsiteX1" fmla="*/ 743350 w 743516"/>
              <a:gd name="connsiteY1" fmla="*/ 160 h 528434"/>
              <a:gd name="connsiteX2" fmla="*/ 634992 w 743516"/>
              <a:gd name="connsiteY2" fmla="*/ 528594 h 528434"/>
              <a:gd name="connsiteX3" fmla="*/ 108207 w 743516"/>
              <a:gd name="connsiteY3" fmla="*/ 528594 h 528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3516" h="528434">
                <a:moveTo>
                  <a:pt x="-167" y="160"/>
                </a:moveTo>
                <a:lnTo>
                  <a:pt x="743350" y="160"/>
                </a:lnTo>
                <a:lnTo>
                  <a:pt x="634992" y="528594"/>
                </a:lnTo>
                <a:lnTo>
                  <a:pt x="108207" y="528594"/>
                </a:lnTo>
                <a:close/>
              </a:path>
            </a:pathLst>
          </a:custGeom>
          <a:solidFill>
            <a:srgbClr val="B6123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2427DF83-0AF9-42B8-97C2-56C181239CF5}"/>
              </a:ext>
            </a:extLst>
          </p:cNvPr>
          <p:cNvSpPr/>
          <p:nvPr/>
        </p:nvSpPr>
        <p:spPr>
          <a:xfrm>
            <a:off x="3384319" y="5315298"/>
            <a:ext cx="818502" cy="55012"/>
          </a:xfrm>
          <a:custGeom>
            <a:avLst/>
            <a:gdLst>
              <a:gd name="connsiteX0" fmla="*/ -167 w 818502"/>
              <a:gd name="connsiteY0" fmla="*/ 140 h 55012"/>
              <a:gd name="connsiteX1" fmla="*/ 818336 w 818502"/>
              <a:gd name="connsiteY1" fmla="*/ 140 h 55012"/>
              <a:gd name="connsiteX2" fmla="*/ 818336 w 818502"/>
              <a:gd name="connsiteY2" fmla="*/ 55152 h 55012"/>
              <a:gd name="connsiteX3" fmla="*/ -167 w 818502"/>
              <a:gd name="connsiteY3" fmla="*/ 55152 h 55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8502" h="55012">
                <a:moveTo>
                  <a:pt x="-167" y="140"/>
                </a:moveTo>
                <a:lnTo>
                  <a:pt x="818336" y="140"/>
                </a:lnTo>
                <a:lnTo>
                  <a:pt x="818336" y="55152"/>
                </a:lnTo>
                <a:lnTo>
                  <a:pt x="-167" y="55152"/>
                </a:lnTo>
                <a:close/>
              </a:path>
            </a:pathLst>
          </a:custGeom>
          <a:solidFill>
            <a:srgbClr val="3B3756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AB86354-6CEF-4254-8549-6E1CC6EB0922}"/>
              </a:ext>
            </a:extLst>
          </p:cNvPr>
          <p:cNvSpPr/>
          <p:nvPr/>
        </p:nvSpPr>
        <p:spPr>
          <a:xfrm>
            <a:off x="3454107" y="5108328"/>
            <a:ext cx="74693" cy="74654"/>
          </a:xfrm>
          <a:custGeom>
            <a:avLst/>
            <a:gdLst>
              <a:gd name="connsiteX0" fmla="*/ 67193 w 74693"/>
              <a:gd name="connsiteY0" fmla="*/ 67496 h 74654"/>
              <a:gd name="connsiteX1" fmla="*/ 35283 w 74693"/>
              <a:gd name="connsiteY1" fmla="*/ 66723 h 74654"/>
              <a:gd name="connsiteX2" fmla="*/ 21031 w 74693"/>
              <a:gd name="connsiteY2" fmla="*/ 74779 h 74654"/>
              <a:gd name="connsiteX3" fmla="*/ 11888 w 74693"/>
              <a:gd name="connsiteY3" fmla="*/ 44211 h 74654"/>
              <a:gd name="connsiteX4" fmla="*/ -190 w 74693"/>
              <a:gd name="connsiteY4" fmla="*/ 33176 h 74654"/>
              <a:gd name="connsiteX5" fmla="*/ 26074 w 74693"/>
              <a:gd name="connsiteY5" fmla="*/ 15022 h 74654"/>
              <a:gd name="connsiteX6" fmla="*/ 32861 w 74693"/>
              <a:gd name="connsiteY6" fmla="*/ 125 h 74654"/>
              <a:gd name="connsiteX7" fmla="*/ 58232 w 74693"/>
              <a:gd name="connsiteY7" fmla="*/ 19492 h 74654"/>
              <a:gd name="connsiteX8" fmla="*/ 74504 w 74693"/>
              <a:gd name="connsiteY8" fmla="*/ 21312 h 74654"/>
              <a:gd name="connsiteX9" fmla="*/ 63921 w 74693"/>
              <a:gd name="connsiteY9" fmla="*/ 51439 h 74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4693" h="74654">
                <a:moveTo>
                  <a:pt x="67193" y="67496"/>
                </a:moveTo>
                <a:lnTo>
                  <a:pt x="35283" y="66723"/>
                </a:lnTo>
                <a:lnTo>
                  <a:pt x="21031" y="74779"/>
                </a:lnTo>
                <a:lnTo>
                  <a:pt x="11888" y="44211"/>
                </a:lnTo>
                <a:lnTo>
                  <a:pt x="-190" y="33176"/>
                </a:lnTo>
                <a:lnTo>
                  <a:pt x="26074" y="15022"/>
                </a:lnTo>
                <a:lnTo>
                  <a:pt x="32861" y="125"/>
                </a:lnTo>
                <a:lnTo>
                  <a:pt x="58232" y="19492"/>
                </a:lnTo>
                <a:lnTo>
                  <a:pt x="74504" y="21312"/>
                </a:lnTo>
                <a:lnTo>
                  <a:pt x="63921" y="5143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69C3CDA7-AF5D-40C6-B60A-6AF6C59DC39C}"/>
              </a:ext>
            </a:extLst>
          </p:cNvPr>
          <p:cNvSpPr/>
          <p:nvPr/>
        </p:nvSpPr>
        <p:spPr>
          <a:xfrm>
            <a:off x="3678729" y="5109762"/>
            <a:ext cx="55133" cy="55122"/>
          </a:xfrm>
          <a:custGeom>
            <a:avLst/>
            <a:gdLst>
              <a:gd name="connsiteX0" fmla="*/ 47572 w 55133"/>
              <a:gd name="connsiteY0" fmla="*/ 47852 h 55122"/>
              <a:gd name="connsiteX1" fmla="*/ 32525 w 55133"/>
              <a:gd name="connsiteY1" fmla="*/ 46804 h 55122"/>
              <a:gd name="connsiteX2" fmla="*/ 20005 w 55133"/>
              <a:gd name="connsiteY2" fmla="*/ 55246 h 55122"/>
              <a:gd name="connsiteX3" fmla="*/ 13373 w 55133"/>
              <a:gd name="connsiteY3" fmla="*/ 41672 h 55122"/>
              <a:gd name="connsiteX4" fmla="*/ -173 w 55133"/>
              <a:gd name="connsiteY4" fmla="*/ 35051 h 55122"/>
              <a:gd name="connsiteX5" fmla="*/ 8241 w 55133"/>
              <a:gd name="connsiteY5" fmla="*/ 22526 h 55122"/>
              <a:gd name="connsiteX6" fmla="*/ 7209 w 55133"/>
              <a:gd name="connsiteY6" fmla="*/ 7517 h 55122"/>
              <a:gd name="connsiteX7" fmla="*/ 22262 w 55133"/>
              <a:gd name="connsiteY7" fmla="*/ 8510 h 55122"/>
              <a:gd name="connsiteX8" fmla="*/ 34776 w 55133"/>
              <a:gd name="connsiteY8" fmla="*/ 124 h 55122"/>
              <a:gd name="connsiteX9" fmla="*/ 41408 w 55133"/>
              <a:gd name="connsiteY9" fmla="*/ 13642 h 55122"/>
              <a:gd name="connsiteX10" fmla="*/ 54960 w 55133"/>
              <a:gd name="connsiteY10" fmla="*/ 20263 h 55122"/>
              <a:gd name="connsiteX11" fmla="*/ 46540 w 55133"/>
              <a:gd name="connsiteY11" fmla="*/ 32789 h 55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5133" h="55122">
                <a:moveTo>
                  <a:pt x="47572" y="47852"/>
                </a:moveTo>
                <a:lnTo>
                  <a:pt x="32525" y="46804"/>
                </a:lnTo>
                <a:lnTo>
                  <a:pt x="20005" y="55246"/>
                </a:lnTo>
                <a:lnTo>
                  <a:pt x="13373" y="41672"/>
                </a:lnTo>
                <a:lnTo>
                  <a:pt x="-173" y="35051"/>
                </a:lnTo>
                <a:lnTo>
                  <a:pt x="8241" y="22526"/>
                </a:lnTo>
                <a:lnTo>
                  <a:pt x="7209" y="7517"/>
                </a:lnTo>
                <a:lnTo>
                  <a:pt x="22262" y="8510"/>
                </a:lnTo>
                <a:lnTo>
                  <a:pt x="34776" y="124"/>
                </a:lnTo>
                <a:lnTo>
                  <a:pt x="41408" y="13642"/>
                </a:lnTo>
                <a:lnTo>
                  <a:pt x="54960" y="20263"/>
                </a:lnTo>
                <a:lnTo>
                  <a:pt x="46540" y="3278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76768B46-07B6-4563-948B-E5E43F7856E6}"/>
              </a:ext>
            </a:extLst>
          </p:cNvPr>
          <p:cNvSpPr/>
          <p:nvPr/>
        </p:nvSpPr>
        <p:spPr>
          <a:xfrm rot="3268539">
            <a:off x="4059077" y="5147046"/>
            <a:ext cx="76807" cy="76752"/>
          </a:xfrm>
          <a:custGeom>
            <a:avLst/>
            <a:gdLst>
              <a:gd name="connsiteX0" fmla="*/ 66440 w 76807"/>
              <a:gd name="connsiteY0" fmla="*/ 66686 h 76752"/>
              <a:gd name="connsiteX1" fmla="*/ 45473 w 76807"/>
              <a:gd name="connsiteY1" fmla="*/ 65252 h 76752"/>
              <a:gd name="connsiteX2" fmla="*/ 28036 w 76807"/>
              <a:gd name="connsiteY2" fmla="*/ 76949 h 76752"/>
              <a:gd name="connsiteX3" fmla="*/ 18800 w 76807"/>
              <a:gd name="connsiteY3" fmla="*/ 58078 h 76752"/>
              <a:gd name="connsiteX4" fmla="*/ -77 w 76807"/>
              <a:gd name="connsiteY4" fmla="*/ 48864 h 76752"/>
              <a:gd name="connsiteX5" fmla="*/ 11654 w 76807"/>
              <a:gd name="connsiteY5" fmla="*/ 31428 h 76752"/>
              <a:gd name="connsiteX6" fmla="*/ 10214 w 76807"/>
              <a:gd name="connsiteY6" fmla="*/ 10461 h 76752"/>
              <a:gd name="connsiteX7" fmla="*/ 31182 w 76807"/>
              <a:gd name="connsiteY7" fmla="*/ 11895 h 76752"/>
              <a:gd name="connsiteX8" fmla="*/ 48618 w 76807"/>
              <a:gd name="connsiteY8" fmla="*/ 197 h 76752"/>
              <a:gd name="connsiteX9" fmla="*/ 57854 w 76807"/>
              <a:gd name="connsiteY9" fmla="*/ 19068 h 76752"/>
              <a:gd name="connsiteX10" fmla="*/ 76731 w 76807"/>
              <a:gd name="connsiteY10" fmla="*/ 28283 h 76752"/>
              <a:gd name="connsiteX11" fmla="*/ 65005 w 76807"/>
              <a:gd name="connsiteY11" fmla="*/ 45718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7" h="76752">
                <a:moveTo>
                  <a:pt x="66440" y="66686"/>
                </a:moveTo>
                <a:lnTo>
                  <a:pt x="45473" y="65252"/>
                </a:lnTo>
                <a:lnTo>
                  <a:pt x="28036" y="76949"/>
                </a:lnTo>
                <a:lnTo>
                  <a:pt x="18800" y="58078"/>
                </a:lnTo>
                <a:lnTo>
                  <a:pt x="-77" y="48864"/>
                </a:lnTo>
                <a:lnTo>
                  <a:pt x="11654" y="31428"/>
                </a:lnTo>
                <a:lnTo>
                  <a:pt x="10214" y="10461"/>
                </a:lnTo>
                <a:lnTo>
                  <a:pt x="31182" y="11895"/>
                </a:lnTo>
                <a:lnTo>
                  <a:pt x="48618" y="197"/>
                </a:lnTo>
                <a:lnTo>
                  <a:pt x="57854" y="19068"/>
                </a:lnTo>
                <a:lnTo>
                  <a:pt x="76731" y="28283"/>
                </a:lnTo>
                <a:lnTo>
                  <a:pt x="65005" y="45718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F43C255C-E144-4C2C-AB18-ABE53FA8B6AD}"/>
              </a:ext>
            </a:extLst>
          </p:cNvPr>
          <p:cNvSpPr/>
          <p:nvPr/>
        </p:nvSpPr>
        <p:spPr>
          <a:xfrm rot="19277174">
            <a:off x="3689899" y="4953067"/>
            <a:ext cx="89232" cy="89994"/>
          </a:xfrm>
          <a:custGeom>
            <a:avLst/>
            <a:gdLst>
              <a:gd name="connsiteX0" fmla="*/ 77814 w 89232"/>
              <a:gd name="connsiteY0" fmla="*/ 77469 h 89994"/>
              <a:gd name="connsiteX1" fmla="*/ 52063 w 89232"/>
              <a:gd name="connsiteY1" fmla="*/ 71731 h 89994"/>
              <a:gd name="connsiteX2" fmla="*/ 33198 w 89232"/>
              <a:gd name="connsiteY2" fmla="*/ 90160 h 89994"/>
              <a:gd name="connsiteX3" fmla="*/ 25280 w 89232"/>
              <a:gd name="connsiteY3" fmla="*/ 64999 h 89994"/>
              <a:gd name="connsiteX4" fmla="*/ -118 w 89232"/>
              <a:gd name="connsiteY4" fmla="*/ 57882 h 89994"/>
              <a:gd name="connsiteX5" fmla="*/ 17715 w 89232"/>
              <a:gd name="connsiteY5" fmla="*/ 38459 h 89994"/>
              <a:gd name="connsiteX6" fmla="*/ 11182 w 89232"/>
              <a:gd name="connsiteY6" fmla="*/ 12912 h 89994"/>
              <a:gd name="connsiteX7" fmla="*/ 36933 w 89232"/>
              <a:gd name="connsiteY7" fmla="*/ 18650 h 89994"/>
              <a:gd name="connsiteX8" fmla="*/ 55798 w 89232"/>
              <a:gd name="connsiteY8" fmla="*/ 166 h 89994"/>
              <a:gd name="connsiteX9" fmla="*/ 63716 w 89232"/>
              <a:gd name="connsiteY9" fmla="*/ 25327 h 89994"/>
              <a:gd name="connsiteX10" fmla="*/ 89115 w 89232"/>
              <a:gd name="connsiteY10" fmla="*/ 32500 h 89994"/>
              <a:gd name="connsiteX11" fmla="*/ 71281 w 89232"/>
              <a:gd name="connsiteY11" fmla="*/ 51922 h 899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232" h="89994">
                <a:moveTo>
                  <a:pt x="77814" y="77469"/>
                </a:moveTo>
                <a:lnTo>
                  <a:pt x="52063" y="71731"/>
                </a:lnTo>
                <a:lnTo>
                  <a:pt x="33198" y="90160"/>
                </a:lnTo>
                <a:lnTo>
                  <a:pt x="25280" y="64999"/>
                </a:lnTo>
                <a:lnTo>
                  <a:pt x="-118" y="57882"/>
                </a:lnTo>
                <a:lnTo>
                  <a:pt x="17715" y="38459"/>
                </a:lnTo>
                <a:lnTo>
                  <a:pt x="11182" y="12912"/>
                </a:lnTo>
                <a:lnTo>
                  <a:pt x="36933" y="18650"/>
                </a:lnTo>
                <a:lnTo>
                  <a:pt x="55798" y="166"/>
                </a:lnTo>
                <a:lnTo>
                  <a:pt x="63716" y="25327"/>
                </a:lnTo>
                <a:lnTo>
                  <a:pt x="89115" y="32500"/>
                </a:lnTo>
                <a:lnTo>
                  <a:pt x="71281" y="51922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C1ED8E12-7016-4C74-9A1C-9EA910F1957E}"/>
              </a:ext>
            </a:extLst>
          </p:cNvPr>
          <p:cNvSpPr/>
          <p:nvPr/>
        </p:nvSpPr>
        <p:spPr>
          <a:xfrm>
            <a:off x="3866818" y="5217910"/>
            <a:ext cx="76806" cy="76752"/>
          </a:xfrm>
          <a:custGeom>
            <a:avLst/>
            <a:gdLst>
              <a:gd name="connsiteX0" fmla="*/ 66358 w 76806"/>
              <a:gd name="connsiteY0" fmla="*/ 66622 h 76752"/>
              <a:gd name="connsiteX1" fmla="*/ 48729 w 76806"/>
              <a:gd name="connsiteY1" fmla="*/ 58511 h 76752"/>
              <a:gd name="connsiteX2" fmla="*/ 27955 w 76806"/>
              <a:gd name="connsiteY2" fmla="*/ 76885 h 76752"/>
              <a:gd name="connsiteX3" fmla="*/ 26156 w 76806"/>
              <a:gd name="connsiteY3" fmla="*/ 57573 h 76752"/>
              <a:gd name="connsiteX4" fmla="*/ -158 w 76806"/>
              <a:gd name="connsiteY4" fmla="*/ 48799 h 76752"/>
              <a:gd name="connsiteX5" fmla="*/ 15678 w 76806"/>
              <a:gd name="connsiteY5" fmla="*/ 37598 h 76752"/>
              <a:gd name="connsiteX6" fmla="*/ 10132 w 76806"/>
              <a:gd name="connsiteY6" fmla="*/ 10396 h 76752"/>
              <a:gd name="connsiteX7" fmla="*/ 27762 w 76806"/>
              <a:gd name="connsiteY7" fmla="*/ 18507 h 76752"/>
              <a:gd name="connsiteX8" fmla="*/ 48536 w 76806"/>
              <a:gd name="connsiteY8" fmla="*/ 133 h 76752"/>
              <a:gd name="connsiteX9" fmla="*/ 50329 w 76806"/>
              <a:gd name="connsiteY9" fmla="*/ 19445 h 76752"/>
              <a:gd name="connsiteX10" fmla="*/ 76649 w 76806"/>
              <a:gd name="connsiteY10" fmla="*/ 28218 h 76752"/>
              <a:gd name="connsiteX11" fmla="*/ 60813 w 76806"/>
              <a:gd name="connsiteY11" fmla="*/ 39419 h 76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2">
                <a:moveTo>
                  <a:pt x="66358" y="66622"/>
                </a:moveTo>
                <a:lnTo>
                  <a:pt x="48729" y="58511"/>
                </a:lnTo>
                <a:lnTo>
                  <a:pt x="27955" y="76885"/>
                </a:lnTo>
                <a:lnTo>
                  <a:pt x="26156" y="57573"/>
                </a:lnTo>
                <a:lnTo>
                  <a:pt x="-158" y="48799"/>
                </a:lnTo>
                <a:lnTo>
                  <a:pt x="15678" y="37598"/>
                </a:lnTo>
                <a:lnTo>
                  <a:pt x="10132" y="10396"/>
                </a:lnTo>
                <a:lnTo>
                  <a:pt x="27762" y="18507"/>
                </a:lnTo>
                <a:lnTo>
                  <a:pt x="48536" y="133"/>
                </a:lnTo>
                <a:lnTo>
                  <a:pt x="50329" y="19445"/>
                </a:lnTo>
                <a:lnTo>
                  <a:pt x="76649" y="28218"/>
                </a:lnTo>
                <a:lnTo>
                  <a:pt x="60813" y="39419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65B56657-6962-47D7-AC02-F0055456E774}"/>
              </a:ext>
            </a:extLst>
          </p:cNvPr>
          <p:cNvSpPr/>
          <p:nvPr/>
        </p:nvSpPr>
        <p:spPr>
          <a:xfrm rot="20319636">
            <a:off x="4028653" y="4945457"/>
            <a:ext cx="89766" cy="89702"/>
          </a:xfrm>
          <a:custGeom>
            <a:avLst/>
            <a:gdLst>
              <a:gd name="connsiteX0" fmla="*/ 77646 w 89766"/>
              <a:gd name="connsiteY0" fmla="*/ 77874 h 89702"/>
              <a:gd name="connsiteX1" fmla="*/ 46931 w 89766"/>
              <a:gd name="connsiteY1" fmla="*/ 73746 h 89702"/>
              <a:gd name="connsiteX2" fmla="*/ 32763 w 89766"/>
              <a:gd name="connsiteY2" fmla="*/ 89868 h 89702"/>
              <a:gd name="connsiteX3" fmla="*/ 20962 w 89766"/>
              <a:gd name="connsiteY3" fmla="*/ 61235 h 89702"/>
              <a:gd name="connsiteX4" fmla="*/ -93 w 89766"/>
              <a:gd name="connsiteY4" fmla="*/ 57044 h 89702"/>
              <a:gd name="connsiteX5" fmla="*/ 18821 w 89766"/>
              <a:gd name="connsiteY5" fmla="*/ 32474 h 89702"/>
              <a:gd name="connsiteX6" fmla="*/ 11933 w 89766"/>
              <a:gd name="connsiteY6" fmla="*/ 12161 h 89702"/>
              <a:gd name="connsiteX7" fmla="*/ 42649 w 89766"/>
              <a:gd name="connsiteY7" fmla="*/ 16288 h 89702"/>
              <a:gd name="connsiteX8" fmla="*/ 56817 w 89766"/>
              <a:gd name="connsiteY8" fmla="*/ 166 h 89702"/>
              <a:gd name="connsiteX9" fmla="*/ 68618 w 89766"/>
              <a:gd name="connsiteY9" fmla="*/ 28799 h 89702"/>
              <a:gd name="connsiteX10" fmla="*/ 89673 w 89766"/>
              <a:gd name="connsiteY10" fmla="*/ 32990 h 89702"/>
              <a:gd name="connsiteX11" fmla="*/ 70759 w 89766"/>
              <a:gd name="connsiteY11" fmla="*/ 57560 h 89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9766" h="89702">
                <a:moveTo>
                  <a:pt x="77646" y="77874"/>
                </a:moveTo>
                <a:lnTo>
                  <a:pt x="46931" y="73746"/>
                </a:lnTo>
                <a:lnTo>
                  <a:pt x="32763" y="89868"/>
                </a:lnTo>
                <a:lnTo>
                  <a:pt x="20962" y="61235"/>
                </a:lnTo>
                <a:lnTo>
                  <a:pt x="-93" y="57044"/>
                </a:lnTo>
                <a:lnTo>
                  <a:pt x="18821" y="32474"/>
                </a:lnTo>
                <a:lnTo>
                  <a:pt x="11933" y="12161"/>
                </a:lnTo>
                <a:lnTo>
                  <a:pt x="42649" y="16288"/>
                </a:lnTo>
                <a:lnTo>
                  <a:pt x="56817" y="166"/>
                </a:lnTo>
                <a:lnTo>
                  <a:pt x="68618" y="28799"/>
                </a:lnTo>
                <a:lnTo>
                  <a:pt x="89673" y="32990"/>
                </a:lnTo>
                <a:lnTo>
                  <a:pt x="70759" y="57560"/>
                </a:lnTo>
                <a:close/>
              </a:path>
            </a:pathLst>
          </a:custGeom>
          <a:solidFill>
            <a:srgbClr val="F5E70D"/>
          </a:solidFill>
          <a:ln w="64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EF0F410-B8B3-441E-9F25-B581A49A0834}"/>
              </a:ext>
            </a:extLst>
          </p:cNvPr>
          <p:cNvSpPr/>
          <p:nvPr/>
        </p:nvSpPr>
        <p:spPr>
          <a:xfrm>
            <a:off x="3903153" y="5036817"/>
            <a:ext cx="47038" cy="46845"/>
          </a:xfrm>
          <a:custGeom>
            <a:avLst/>
            <a:gdLst>
              <a:gd name="connsiteX0" fmla="*/ 40289 w 47038"/>
              <a:gd name="connsiteY0" fmla="*/ 39680 h 46845"/>
              <a:gd name="connsiteX1" fmla="*/ 27361 w 47038"/>
              <a:gd name="connsiteY1" fmla="*/ 38632 h 46845"/>
              <a:gd name="connsiteX2" fmla="*/ 20563 w 47038"/>
              <a:gd name="connsiteY2" fmla="*/ 46964 h 46845"/>
              <a:gd name="connsiteX3" fmla="*/ 13318 w 47038"/>
              <a:gd name="connsiteY3" fmla="*/ 36204 h 46845"/>
              <a:gd name="connsiteX4" fmla="*/ 2569 w 47038"/>
              <a:gd name="connsiteY4" fmla="*/ 36094 h 46845"/>
              <a:gd name="connsiteX5" fmla="*/ 6454 w 47038"/>
              <a:gd name="connsiteY5" fmla="*/ 23734 h 46845"/>
              <a:gd name="connsiteX6" fmla="*/ -156 w 47038"/>
              <a:gd name="connsiteY6" fmla="*/ 15236 h 46845"/>
              <a:gd name="connsiteX7" fmla="*/ 11944 w 47038"/>
              <a:gd name="connsiteY7" fmla="*/ 10602 h 46845"/>
              <a:gd name="connsiteX8" fmla="*/ 14449 w 47038"/>
              <a:gd name="connsiteY8" fmla="*/ 118 h 46845"/>
              <a:gd name="connsiteX9" fmla="*/ 25650 w 47038"/>
              <a:gd name="connsiteY9" fmla="*/ 6684 h 46845"/>
              <a:gd name="connsiteX10" fmla="*/ 35383 w 47038"/>
              <a:gd name="connsiteY10" fmla="*/ 2104 h 46845"/>
              <a:gd name="connsiteX11" fmla="*/ 37248 w 47038"/>
              <a:gd name="connsiteY11" fmla="*/ 14961 h 46845"/>
              <a:gd name="connsiteX12" fmla="*/ 46882 w 47038"/>
              <a:gd name="connsiteY12" fmla="*/ 19706 h 46845"/>
              <a:gd name="connsiteX13" fmla="*/ 38010 w 47038"/>
              <a:gd name="connsiteY13" fmla="*/ 29197 h 4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7038" h="46845">
                <a:moveTo>
                  <a:pt x="40289" y="39680"/>
                </a:moveTo>
                <a:lnTo>
                  <a:pt x="27361" y="38632"/>
                </a:lnTo>
                <a:lnTo>
                  <a:pt x="20563" y="46964"/>
                </a:lnTo>
                <a:lnTo>
                  <a:pt x="13318" y="36204"/>
                </a:lnTo>
                <a:lnTo>
                  <a:pt x="2569" y="36094"/>
                </a:lnTo>
                <a:lnTo>
                  <a:pt x="6454" y="23734"/>
                </a:lnTo>
                <a:lnTo>
                  <a:pt x="-156" y="15236"/>
                </a:lnTo>
                <a:lnTo>
                  <a:pt x="11944" y="10602"/>
                </a:lnTo>
                <a:lnTo>
                  <a:pt x="14449" y="118"/>
                </a:lnTo>
                <a:lnTo>
                  <a:pt x="25650" y="6684"/>
                </a:lnTo>
                <a:lnTo>
                  <a:pt x="35383" y="2104"/>
                </a:lnTo>
                <a:lnTo>
                  <a:pt x="37248" y="14961"/>
                </a:lnTo>
                <a:lnTo>
                  <a:pt x="46882" y="19706"/>
                </a:lnTo>
                <a:lnTo>
                  <a:pt x="38010" y="29197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04597228-51CB-4A48-91AB-85DDEC24087F}"/>
              </a:ext>
            </a:extLst>
          </p:cNvPr>
          <p:cNvSpPr/>
          <p:nvPr/>
        </p:nvSpPr>
        <p:spPr>
          <a:xfrm rot="19889123">
            <a:off x="3831016" y="5102186"/>
            <a:ext cx="76806" cy="76751"/>
          </a:xfrm>
          <a:custGeom>
            <a:avLst/>
            <a:gdLst>
              <a:gd name="connsiteX0" fmla="*/ 66405 w 76806"/>
              <a:gd name="connsiteY0" fmla="*/ 66672 h 76751"/>
              <a:gd name="connsiteX1" fmla="*/ 45438 w 76806"/>
              <a:gd name="connsiteY1" fmla="*/ 65238 h 76751"/>
              <a:gd name="connsiteX2" fmla="*/ 28002 w 76806"/>
              <a:gd name="connsiteY2" fmla="*/ 76935 h 76751"/>
              <a:gd name="connsiteX3" fmla="*/ 18765 w 76806"/>
              <a:gd name="connsiteY3" fmla="*/ 58064 h 76751"/>
              <a:gd name="connsiteX4" fmla="*/ -111 w 76806"/>
              <a:gd name="connsiteY4" fmla="*/ 48849 h 76751"/>
              <a:gd name="connsiteX5" fmla="*/ 11614 w 76806"/>
              <a:gd name="connsiteY5" fmla="*/ 31414 h 76751"/>
              <a:gd name="connsiteX6" fmla="*/ 10180 w 76806"/>
              <a:gd name="connsiteY6" fmla="*/ 10446 h 76751"/>
              <a:gd name="connsiteX7" fmla="*/ 31147 w 76806"/>
              <a:gd name="connsiteY7" fmla="*/ 11881 h 76751"/>
              <a:gd name="connsiteX8" fmla="*/ 48583 w 76806"/>
              <a:gd name="connsiteY8" fmla="*/ 184 h 76751"/>
              <a:gd name="connsiteX9" fmla="*/ 57820 w 76806"/>
              <a:gd name="connsiteY9" fmla="*/ 19054 h 76751"/>
              <a:gd name="connsiteX10" fmla="*/ 76696 w 76806"/>
              <a:gd name="connsiteY10" fmla="*/ 28269 h 76751"/>
              <a:gd name="connsiteX11" fmla="*/ 64971 w 76806"/>
              <a:gd name="connsiteY11" fmla="*/ 45705 h 76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6806" h="76751">
                <a:moveTo>
                  <a:pt x="66405" y="66672"/>
                </a:moveTo>
                <a:lnTo>
                  <a:pt x="45438" y="65238"/>
                </a:lnTo>
                <a:lnTo>
                  <a:pt x="28002" y="76935"/>
                </a:lnTo>
                <a:lnTo>
                  <a:pt x="18765" y="58064"/>
                </a:lnTo>
                <a:lnTo>
                  <a:pt x="-111" y="48849"/>
                </a:lnTo>
                <a:lnTo>
                  <a:pt x="11614" y="31414"/>
                </a:lnTo>
                <a:lnTo>
                  <a:pt x="10180" y="10446"/>
                </a:lnTo>
                <a:lnTo>
                  <a:pt x="31147" y="11881"/>
                </a:lnTo>
                <a:lnTo>
                  <a:pt x="48583" y="184"/>
                </a:lnTo>
                <a:lnTo>
                  <a:pt x="57820" y="19054"/>
                </a:lnTo>
                <a:lnTo>
                  <a:pt x="76696" y="28269"/>
                </a:lnTo>
                <a:lnTo>
                  <a:pt x="64971" y="4570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9" name="Freeform: Shape 48">
            <a:extLst>
              <a:ext uri="{FF2B5EF4-FFF2-40B4-BE49-F238E27FC236}">
                <a16:creationId xmlns:a16="http://schemas.microsoft.com/office/drawing/2014/main" id="{CA2D314D-1C13-45BA-B02A-C5C8BC4AF613}"/>
              </a:ext>
            </a:extLst>
          </p:cNvPr>
          <p:cNvSpPr/>
          <p:nvPr/>
        </p:nvSpPr>
        <p:spPr>
          <a:xfrm rot="2852100">
            <a:off x="3567354" y="5026528"/>
            <a:ext cx="66262" cy="67758"/>
          </a:xfrm>
          <a:custGeom>
            <a:avLst/>
            <a:gdLst>
              <a:gd name="connsiteX0" fmla="*/ 58537 w 66262"/>
              <a:gd name="connsiteY0" fmla="*/ 57545 h 67758"/>
              <a:gd name="connsiteX1" fmla="*/ 34072 w 66262"/>
              <a:gd name="connsiteY1" fmla="*/ 58373 h 67758"/>
              <a:gd name="connsiteX2" fmla="*/ 25409 w 66262"/>
              <a:gd name="connsiteY2" fmla="*/ 67919 h 67758"/>
              <a:gd name="connsiteX3" fmla="*/ 12475 w 66262"/>
              <a:gd name="connsiteY3" fmla="*/ 47117 h 67758"/>
              <a:gd name="connsiteX4" fmla="*/ -144 w 66262"/>
              <a:gd name="connsiteY4" fmla="*/ 44413 h 67758"/>
              <a:gd name="connsiteX5" fmla="*/ 11394 w 66262"/>
              <a:gd name="connsiteY5" fmla="*/ 22838 h 67758"/>
              <a:gd name="connsiteX6" fmla="*/ 7438 w 66262"/>
              <a:gd name="connsiteY6" fmla="*/ 10534 h 67758"/>
              <a:gd name="connsiteX7" fmla="*/ 31909 w 66262"/>
              <a:gd name="connsiteY7" fmla="*/ 9706 h 67758"/>
              <a:gd name="connsiteX8" fmla="*/ 40572 w 66262"/>
              <a:gd name="connsiteY8" fmla="*/ 160 h 67758"/>
              <a:gd name="connsiteX9" fmla="*/ 53505 w 66262"/>
              <a:gd name="connsiteY9" fmla="*/ 20962 h 67758"/>
              <a:gd name="connsiteX10" fmla="*/ 66119 w 66262"/>
              <a:gd name="connsiteY10" fmla="*/ 23666 h 67758"/>
              <a:gd name="connsiteX11" fmla="*/ 54587 w 66262"/>
              <a:gd name="connsiteY11" fmla="*/ 45241 h 67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6262" h="67758">
                <a:moveTo>
                  <a:pt x="58537" y="57545"/>
                </a:moveTo>
                <a:lnTo>
                  <a:pt x="34072" y="58373"/>
                </a:lnTo>
                <a:lnTo>
                  <a:pt x="25409" y="67919"/>
                </a:lnTo>
                <a:lnTo>
                  <a:pt x="12475" y="47117"/>
                </a:lnTo>
                <a:lnTo>
                  <a:pt x="-144" y="44413"/>
                </a:lnTo>
                <a:lnTo>
                  <a:pt x="11394" y="22838"/>
                </a:lnTo>
                <a:lnTo>
                  <a:pt x="7438" y="10534"/>
                </a:lnTo>
                <a:lnTo>
                  <a:pt x="31909" y="9706"/>
                </a:lnTo>
                <a:lnTo>
                  <a:pt x="40572" y="160"/>
                </a:lnTo>
                <a:lnTo>
                  <a:pt x="53505" y="20962"/>
                </a:lnTo>
                <a:lnTo>
                  <a:pt x="66119" y="23666"/>
                </a:lnTo>
                <a:lnTo>
                  <a:pt x="54587" y="45241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D65537F7-4C7E-4B07-A45D-17971E4887B5}"/>
              </a:ext>
            </a:extLst>
          </p:cNvPr>
          <p:cNvSpPr/>
          <p:nvPr/>
        </p:nvSpPr>
        <p:spPr>
          <a:xfrm>
            <a:off x="3508424" y="5227732"/>
            <a:ext cx="50128" cy="50156"/>
          </a:xfrm>
          <a:custGeom>
            <a:avLst/>
            <a:gdLst>
              <a:gd name="connsiteX0" fmla="*/ 43227 w 50128"/>
              <a:gd name="connsiteY0" fmla="*/ 43557 h 50156"/>
              <a:gd name="connsiteX1" fmla="*/ 29543 w 50128"/>
              <a:gd name="connsiteY1" fmla="*/ 42619 h 50156"/>
              <a:gd name="connsiteX2" fmla="*/ 18160 w 50128"/>
              <a:gd name="connsiteY2" fmla="*/ 50289 h 50156"/>
              <a:gd name="connsiteX3" fmla="*/ 12129 w 50128"/>
              <a:gd name="connsiteY3" fmla="*/ 37929 h 50156"/>
              <a:gd name="connsiteX4" fmla="*/ -187 w 50128"/>
              <a:gd name="connsiteY4" fmla="*/ 31914 h 50156"/>
              <a:gd name="connsiteX5" fmla="*/ 7466 w 50128"/>
              <a:gd name="connsiteY5" fmla="*/ 20548 h 50156"/>
              <a:gd name="connsiteX6" fmla="*/ 6528 w 50128"/>
              <a:gd name="connsiteY6" fmla="*/ 6864 h 50156"/>
              <a:gd name="connsiteX7" fmla="*/ 20212 w 50128"/>
              <a:gd name="connsiteY7" fmla="*/ 7802 h 50156"/>
              <a:gd name="connsiteX8" fmla="*/ 31595 w 50128"/>
              <a:gd name="connsiteY8" fmla="*/ 133 h 50156"/>
              <a:gd name="connsiteX9" fmla="*/ 37626 w 50128"/>
              <a:gd name="connsiteY9" fmla="*/ 12437 h 50156"/>
              <a:gd name="connsiteX10" fmla="*/ 49942 w 50128"/>
              <a:gd name="connsiteY10" fmla="*/ 18507 h 50156"/>
              <a:gd name="connsiteX11" fmla="*/ 42289 w 50128"/>
              <a:gd name="connsiteY11" fmla="*/ 29873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27" y="43557"/>
                </a:moveTo>
                <a:lnTo>
                  <a:pt x="29543" y="42619"/>
                </a:lnTo>
                <a:lnTo>
                  <a:pt x="18160" y="50289"/>
                </a:lnTo>
                <a:lnTo>
                  <a:pt x="12129" y="37929"/>
                </a:lnTo>
                <a:lnTo>
                  <a:pt x="-187" y="31914"/>
                </a:lnTo>
                <a:lnTo>
                  <a:pt x="7466" y="20548"/>
                </a:lnTo>
                <a:lnTo>
                  <a:pt x="6528" y="6864"/>
                </a:lnTo>
                <a:lnTo>
                  <a:pt x="20212" y="7802"/>
                </a:lnTo>
                <a:lnTo>
                  <a:pt x="31595" y="133"/>
                </a:lnTo>
                <a:lnTo>
                  <a:pt x="37626" y="12437"/>
                </a:lnTo>
                <a:lnTo>
                  <a:pt x="49942" y="18507"/>
                </a:lnTo>
                <a:lnTo>
                  <a:pt x="42289" y="29873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663449A-8003-42E2-91B7-057CF5E0D034}"/>
              </a:ext>
            </a:extLst>
          </p:cNvPr>
          <p:cNvSpPr/>
          <p:nvPr/>
        </p:nvSpPr>
        <p:spPr>
          <a:xfrm>
            <a:off x="3675115" y="5232697"/>
            <a:ext cx="50128" cy="50156"/>
          </a:xfrm>
          <a:custGeom>
            <a:avLst/>
            <a:gdLst>
              <a:gd name="connsiteX0" fmla="*/ 43240 w 50128"/>
              <a:gd name="connsiteY0" fmla="*/ 43558 h 50156"/>
              <a:gd name="connsiteX1" fmla="*/ 29556 w 50128"/>
              <a:gd name="connsiteY1" fmla="*/ 42620 h 50156"/>
              <a:gd name="connsiteX2" fmla="*/ 18173 w 50128"/>
              <a:gd name="connsiteY2" fmla="*/ 50290 h 50156"/>
              <a:gd name="connsiteX3" fmla="*/ 12142 w 50128"/>
              <a:gd name="connsiteY3" fmla="*/ 37930 h 50156"/>
              <a:gd name="connsiteX4" fmla="*/ -174 w 50128"/>
              <a:gd name="connsiteY4" fmla="*/ 31915 h 50156"/>
              <a:gd name="connsiteX5" fmla="*/ 7479 w 50128"/>
              <a:gd name="connsiteY5" fmla="*/ 20549 h 50156"/>
              <a:gd name="connsiteX6" fmla="*/ 6541 w 50128"/>
              <a:gd name="connsiteY6" fmla="*/ 6865 h 50156"/>
              <a:gd name="connsiteX7" fmla="*/ 20225 w 50128"/>
              <a:gd name="connsiteY7" fmla="*/ 7803 h 50156"/>
              <a:gd name="connsiteX8" fmla="*/ 31608 w 50128"/>
              <a:gd name="connsiteY8" fmla="*/ 133 h 50156"/>
              <a:gd name="connsiteX9" fmla="*/ 37639 w 50128"/>
              <a:gd name="connsiteY9" fmla="*/ 12438 h 50156"/>
              <a:gd name="connsiteX10" fmla="*/ 49955 w 50128"/>
              <a:gd name="connsiteY10" fmla="*/ 18508 h 50156"/>
              <a:gd name="connsiteX11" fmla="*/ 42302 w 50128"/>
              <a:gd name="connsiteY11" fmla="*/ 29874 h 501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128" h="50156">
                <a:moveTo>
                  <a:pt x="43240" y="43558"/>
                </a:moveTo>
                <a:lnTo>
                  <a:pt x="29556" y="42620"/>
                </a:lnTo>
                <a:lnTo>
                  <a:pt x="18173" y="50290"/>
                </a:lnTo>
                <a:lnTo>
                  <a:pt x="12142" y="37930"/>
                </a:lnTo>
                <a:lnTo>
                  <a:pt x="-174" y="31915"/>
                </a:lnTo>
                <a:lnTo>
                  <a:pt x="7479" y="20549"/>
                </a:lnTo>
                <a:lnTo>
                  <a:pt x="6541" y="6865"/>
                </a:lnTo>
                <a:lnTo>
                  <a:pt x="20225" y="7803"/>
                </a:lnTo>
                <a:lnTo>
                  <a:pt x="31608" y="133"/>
                </a:lnTo>
                <a:lnTo>
                  <a:pt x="37639" y="12438"/>
                </a:lnTo>
                <a:lnTo>
                  <a:pt x="49955" y="18508"/>
                </a:lnTo>
                <a:lnTo>
                  <a:pt x="42302" y="29874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C57730F7-6120-41B2-A9AD-C650C4D54429}"/>
              </a:ext>
            </a:extLst>
          </p:cNvPr>
          <p:cNvSpPr/>
          <p:nvPr/>
        </p:nvSpPr>
        <p:spPr>
          <a:xfrm rot="4788073">
            <a:off x="3982212" y="5069607"/>
            <a:ext cx="60969" cy="61008"/>
          </a:xfrm>
          <a:custGeom>
            <a:avLst/>
            <a:gdLst>
              <a:gd name="connsiteX0" fmla="*/ 51852 w 60969"/>
              <a:gd name="connsiteY0" fmla="*/ 52143 h 61008"/>
              <a:gd name="connsiteX1" fmla="*/ 36821 w 60969"/>
              <a:gd name="connsiteY1" fmla="*/ 50528 h 61008"/>
              <a:gd name="connsiteX2" fmla="*/ 26078 w 60969"/>
              <a:gd name="connsiteY2" fmla="*/ 61183 h 61008"/>
              <a:gd name="connsiteX3" fmla="*/ 17972 w 60969"/>
              <a:gd name="connsiteY3" fmla="*/ 48388 h 61008"/>
              <a:gd name="connsiteX4" fmla="*/ 2958 w 60969"/>
              <a:gd name="connsiteY4" fmla="*/ 46641 h 61008"/>
              <a:gd name="connsiteX5" fmla="*/ 7880 w 60969"/>
              <a:gd name="connsiteY5" fmla="*/ 32360 h 61008"/>
              <a:gd name="connsiteX6" fmla="*/ -99 w 60969"/>
              <a:gd name="connsiteY6" fmla="*/ 19521 h 61008"/>
              <a:gd name="connsiteX7" fmla="*/ 14147 w 60969"/>
              <a:gd name="connsiteY7" fmla="*/ 14455 h 61008"/>
              <a:gd name="connsiteX8" fmla="*/ 19208 w 60969"/>
              <a:gd name="connsiteY8" fmla="*/ 175 h 61008"/>
              <a:gd name="connsiteX9" fmla="*/ 32048 w 60969"/>
              <a:gd name="connsiteY9" fmla="*/ 8167 h 61008"/>
              <a:gd name="connsiteX10" fmla="*/ 46346 w 60969"/>
              <a:gd name="connsiteY10" fmla="*/ 3232 h 61008"/>
              <a:gd name="connsiteX11" fmla="*/ 48110 w 60969"/>
              <a:gd name="connsiteY11" fmla="*/ 18255 h 61008"/>
              <a:gd name="connsiteX12" fmla="*/ 60870 w 60969"/>
              <a:gd name="connsiteY12" fmla="*/ 26377 h 61008"/>
              <a:gd name="connsiteX13" fmla="*/ 50232 w 60969"/>
              <a:gd name="connsiteY13" fmla="*/ 37121 h 6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69" h="61008">
                <a:moveTo>
                  <a:pt x="51852" y="52143"/>
                </a:moveTo>
                <a:lnTo>
                  <a:pt x="36821" y="50528"/>
                </a:lnTo>
                <a:lnTo>
                  <a:pt x="26078" y="61183"/>
                </a:lnTo>
                <a:lnTo>
                  <a:pt x="17972" y="48388"/>
                </a:lnTo>
                <a:lnTo>
                  <a:pt x="2958" y="46641"/>
                </a:lnTo>
                <a:lnTo>
                  <a:pt x="7880" y="32360"/>
                </a:lnTo>
                <a:lnTo>
                  <a:pt x="-99" y="19521"/>
                </a:lnTo>
                <a:lnTo>
                  <a:pt x="14147" y="14455"/>
                </a:lnTo>
                <a:lnTo>
                  <a:pt x="19208" y="175"/>
                </a:lnTo>
                <a:lnTo>
                  <a:pt x="32048" y="8167"/>
                </a:lnTo>
                <a:lnTo>
                  <a:pt x="46346" y="3232"/>
                </a:lnTo>
                <a:lnTo>
                  <a:pt x="48110" y="18255"/>
                </a:lnTo>
                <a:lnTo>
                  <a:pt x="60870" y="26377"/>
                </a:lnTo>
                <a:lnTo>
                  <a:pt x="50232" y="37121"/>
                </a:lnTo>
                <a:close/>
              </a:path>
            </a:pathLst>
          </a:custGeom>
          <a:solidFill>
            <a:srgbClr val="F5E70D"/>
          </a:solidFill>
          <a:ln w="436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B8F61DB6-448F-497C-9C3A-CB9CA196E8D3}"/>
              </a:ext>
            </a:extLst>
          </p:cNvPr>
          <p:cNvSpPr/>
          <p:nvPr/>
        </p:nvSpPr>
        <p:spPr>
          <a:xfrm rot="1397269">
            <a:off x="3863898" y="4927480"/>
            <a:ext cx="57042" cy="56777"/>
          </a:xfrm>
          <a:custGeom>
            <a:avLst/>
            <a:gdLst>
              <a:gd name="connsiteX0" fmla="*/ 48936 w 57042"/>
              <a:gd name="connsiteY0" fmla="*/ 48111 h 56777"/>
              <a:gd name="connsiteX1" fmla="*/ 33260 w 57042"/>
              <a:gd name="connsiteY1" fmla="*/ 46842 h 56777"/>
              <a:gd name="connsiteX2" fmla="*/ 25016 w 57042"/>
              <a:gd name="connsiteY2" fmla="*/ 56939 h 56777"/>
              <a:gd name="connsiteX3" fmla="*/ 16226 w 57042"/>
              <a:gd name="connsiteY3" fmla="*/ 43917 h 56777"/>
              <a:gd name="connsiteX4" fmla="*/ 3194 w 57042"/>
              <a:gd name="connsiteY4" fmla="*/ 43752 h 56777"/>
              <a:gd name="connsiteX5" fmla="*/ 7911 w 57042"/>
              <a:gd name="connsiteY5" fmla="*/ 28744 h 56777"/>
              <a:gd name="connsiteX6" fmla="*/ -106 w 57042"/>
              <a:gd name="connsiteY6" fmla="*/ 18481 h 56777"/>
              <a:gd name="connsiteX7" fmla="*/ 14566 w 57042"/>
              <a:gd name="connsiteY7" fmla="*/ 12797 h 56777"/>
              <a:gd name="connsiteX8" fmla="*/ 17606 w 57042"/>
              <a:gd name="connsiteY8" fmla="*/ 162 h 56777"/>
              <a:gd name="connsiteX9" fmla="*/ 31185 w 57042"/>
              <a:gd name="connsiteY9" fmla="*/ 8052 h 56777"/>
              <a:gd name="connsiteX10" fmla="*/ 42993 w 57042"/>
              <a:gd name="connsiteY10" fmla="*/ 2534 h 56777"/>
              <a:gd name="connsiteX11" fmla="*/ 45250 w 57042"/>
              <a:gd name="connsiteY11" fmla="*/ 18095 h 56777"/>
              <a:gd name="connsiteX12" fmla="*/ 56936 w 57042"/>
              <a:gd name="connsiteY12" fmla="*/ 23888 h 56777"/>
              <a:gd name="connsiteX13" fmla="*/ 46177 w 57042"/>
              <a:gd name="connsiteY13" fmla="*/ 35365 h 5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7042" h="56777">
                <a:moveTo>
                  <a:pt x="48936" y="48111"/>
                </a:moveTo>
                <a:lnTo>
                  <a:pt x="33260" y="46842"/>
                </a:lnTo>
                <a:lnTo>
                  <a:pt x="25016" y="56939"/>
                </a:lnTo>
                <a:lnTo>
                  <a:pt x="16226" y="43917"/>
                </a:lnTo>
                <a:lnTo>
                  <a:pt x="3194" y="43752"/>
                </a:lnTo>
                <a:lnTo>
                  <a:pt x="7911" y="28744"/>
                </a:lnTo>
                <a:lnTo>
                  <a:pt x="-106" y="18481"/>
                </a:lnTo>
                <a:lnTo>
                  <a:pt x="14566" y="12797"/>
                </a:lnTo>
                <a:lnTo>
                  <a:pt x="17606" y="162"/>
                </a:lnTo>
                <a:lnTo>
                  <a:pt x="31185" y="8052"/>
                </a:lnTo>
                <a:lnTo>
                  <a:pt x="42993" y="2534"/>
                </a:lnTo>
                <a:lnTo>
                  <a:pt x="45250" y="18095"/>
                </a:lnTo>
                <a:lnTo>
                  <a:pt x="56936" y="23888"/>
                </a:lnTo>
                <a:lnTo>
                  <a:pt x="46177" y="35365"/>
                </a:lnTo>
                <a:close/>
              </a:path>
            </a:pathLst>
          </a:custGeom>
          <a:solidFill>
            <a:srgbClr val="F5E70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9EED55A4-E901-4C11-9F57-043C0BE7C9E0}"/>
              </a:ext>
            </a:extLst>
          </p:cNvPr>
          <p:cNvSpPr/>
          <p:nvPr/>
        </p:nvSpPr>
        <p:spPr>
          <a:xfrm rot="10800000" flipV="1">
            <a:off x="-1828085" y="2041653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ㅎ</a:t>
            </a:r>
            <a:endParaRPr lang="en-US" sz="13800" dirty="0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1303E3-DD00-49F3-A3E1-575398ED8770}"/>
              </a:ext>
            </a:extLst>
          </p:cNvPr>
          <p:cNvGrpSpPr/>
          <p:nvPr/>
        </p:nvGrpSpPr>
        <p:grpSpPr>
          <a:xfrm>
            <a:off x="4941763" y="1296325"/>
            <a:ext cx="2560566" cy="4454312"/>
            <a:chOff x="4941763" y="1296325"/>
            <a:chExt cx="2560566" cy="4454312"/>
          </a:xfrm>
        </p:grpSpPr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F7BAF92E-40DA-49FC-8800-90BB52EFF3A4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343B054-D468-4B02-9E24-170300E3214F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28E472D-0E11-4CC3-B92F-DE3C823C6402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8BD43608-EBEB-4ECC-A411-07363C6938EB}"/>
                  </a:ext>
                </a:extLst>
              </p:cNvPr>
              <p:cNvSpPr/>
              <p:nvPr/>
            </p:nvSpPr>
            <p:spPr>
              <a:xfrm>
                <a:off x="4983660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4E5350FD-80A3-4831-BE8D-819232349C2B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ㅣ</a:t>
              </a:r>
              <a:endParaRPr lang="en-US" sz="13800" dirty="0"/>
            </a:p>
          </p:txBody>
        </p:sp>
      </p:grp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91703AF9-07BE-4B25-A2FB-6DE08ACF3AA6}"/>
              </a:ext>
            </a:extLst>
          </p:cNvPr>
          <p:cNvSpPr/>
          <p:nvPr/>
        </p:nvSpPr>
        <p:spPr>
          <a:xfrm>
            <a:off x="4624074" y="1168710"/>
            <a:ext cx="3194886" cy="103314"/>
          </a:xfrm>
          <a:custGeom>
            <a:avLst/>
            <a:gdLst>
              <a:gd name="connsiteX0" fmla="*/ 21 w 3194886"/>
              <a:gd name="connsiteY0" fmla="*/ -178 h 103314"/>
              <a:gd name="connsiteX1" fmla="*/ 3194908 w 3194886"/>
              <a:gd name="connsiteY1" fmla="*/ -178 h 103314"/>
              <a:gd name="connsiteX2" fmla="*/ 3194908 w 3194886"/>
              <a:gd name="connsiteY2" fmla="*/ 103136 h 103314"/>
              <a:gd name="connsiteX3" fmla="*/ 21 w 3194886"/>
              <a:gd name="connsiteY3" fmla="*/ 103136 h 10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94886" h="103314">
                <a:moveTo>
                  <a:pt x="21" y="-178"/>
                </a:moveTo>
                <a:lnTo>
                  <a:pt x="3194908" y="-178"/>
                </a:lnTo>
                <a:lnTo>
                  <a:pt x="3194908" y="103136"/>
                </a:lnTo>
                <a:lnTo>
                  <a:pt x="21" y="103136"/>
                </a:lnTo>
                <a:close/>
              </a:path>
            </a:pathLst>
          </a:custGeom>
          <a:solidFill>
            <a:srgbClr val="D2F11D"/>
          </a:solidFill>
          <a:ln w="551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211E9DB-332A-479C-9A8B-2B0B18F90556}"/>
              </a:ext>
            </a:extLst>
          </p:cNvPr>
          <p:cNvGrpSpPr/>
          <p:nvPr/>
        </p:nvGrpSpPr>
        <p:grpSpPr>
          <a:xfrm>
            <a:off x="7481646" y="1296325"/>
            <a:ext cx="2560566" cy="4454312"/>
            <a:chOff x="4941763" y="1296325"/>
            <a:chExt cx="2560566" cy="4454312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AD7414B-6031-4B80-AB85-69F959C9396B}"/>
                </a:ext>
              </a:extLst>
            </p:cNvPr>
            <p:cNvGrpSpPr/>
            <p:nvPr/>
          </p:nvGrpSpPr>
          <p:grpSpPr>
            <a:xfrm>
              <a:off x="4941763" y="1296325"/>
              <a:ext cx="2560566" cy="4454312"/>
              <a:chOff x="4945290" y="1303784"/>
              <a:chExt cx="2560566" cy="4454312"/>
            </a:xfrm>
          </p:grpSpPr>
          <p:sp>
            <p:nvSpPr>
              <p:cNvPr id="59" name="Freeform: Shape 58">
                <a:extLst>
                  <a:ext uri="{FF2B5EF4-FFF2-40B4-BE49-F238E27FC236}">
                    <a16:creationId xmlns:a16="http://schemas.microsoft.com/office/drawing/2014/main" id="{0E0CA9F9-9E95-496E-B13F-795BEB291F40}"/>
                  </a:ext>
                </a:extLst>
              </p:cNvPr>
              <p:cNvSpPr/>
              <p:nvPr/>
            </p:nvSpPr>
            <p:spPr>
              <a:xfrm>
                <a:off x="4945290" y="1303784"/>
                <a:ext cx="2560566" cy="4454312"/>
              </a:xfrm>
              <a:custGeom>
                <a:avLst/>
                <a:gdLst>
                  <a:gd name="connsiteX0" fmla="*/ 21 w 2560566"/>
                  <a:gd name="connsiteY0" fmla="*/ 0 h 4454312"/>
                  <a:gd name="connsiteX1" fmla="*/ 2560587 w 2560566"/>
                  <a:gd name="connsiteY1" fmla="*/ 0 h 4454312"/>
                  <a:gd name="connsiteX2" fmla="*/ 2560587 w 2560566"/>
                  <a:gd name="connsiteY2" fmla="*/ 4454313 h 4454312"/>
                  <a:gd name="connsiteX3" fmla="*/ 21 w 2560566"/>
                  <a:gd name="connsiteY3" fmla="*/ 4454313 h 4454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560566" h="4454312">
                    <a:moveTo>
                      <a:pt x="21" y="0"/>
                    </a:moveTo>
                    <a:lnTo>
                      <a:pt x="2560587" y="0"/>
                    </a:lnTo>
                    <a:lnTo>
                      <a:pt x="2560587" y="4454313"/>
                    </a:lnTo>
                    <a:lnTo>
                      <a:pt x="21" y="4454313"/>
                    </a:lnTo>
                    <a:close/>
                  </a:path>
                </a:pathLst>
              </a:custGeom>
              <a:solidFill>
                <a:srgbClr val="FFFFFF"/>
              </a:solidFill>
              <a:ln w="27589" cap="rnd">
                <a:solidFill>
                  <a:srgbClr val="DCDCDC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59">
                <a:extLst>
                  <a:ext uri="{FF2B5EF4-FFF2-40B4-BE49-F238E27FC236}">
                    <a16:creationId xmlns:a16="http://schemas.microsoft.com/office/drawing/2014/main" id="{17201BA9-2D7F-41A2-B94A-90A8B0B08458}"/>
                  </a:ext>
                </a:extLst>
              </p:cNvPr>
              <p:cNvSpPr/>
              <p:nvPr/>
            </p:nvSpPr>
            <p:spPr>
              <a:xfrm>
                <a:off x="5264456" y="1586883"/>
                <a:ext cx="1967057" cy="3888114"/>
              </a:xfrm>
              <a:custGeom>
                <a:avLst/>
                <a:gdLst>
                  <a:gd name="connsiteX0" fmla="*/ -83 w 458268"/>
                  <a:gd name="connsiteY0" fmla="*/ 460 h 680682"/>
                  <a:gd name="connsiteX1" fmla="*/ 458185 w 458268"/>
                  <a:gd name="connsiteY1" fmla="*/ 460 h 680682"/>
                  <a:gd name="connsiteX2" fmla="*/ 458185 w 458268"/>
                  <a:gd name="connsiteY2" fmla="*/ 681143 h 680682"/>
                  <a:gd name="connsiteX3" fmla="*/ -83 w 458268"/>
                  <a:gd name="connsiteY3" fmla="*/ 681143 h 6806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58268" h="680682">
                    <a:moveTo>
                      <a:pt x="-83" y="460"/>
                    </a:moveTo>
                    <a:lnTo>
                      <a:pt x="458185" y="460"/>
                    </a:lnTo>
                    <a:lnTo>
                      <a:pt x="458185" y="681143"/>
                    </a:lnTo>
                    <a:lnTo>
                      <a:pt x="-83" y="681143"/>
                    </a:lnTo>
                    <a:close/>
                  </a:path>
                </a:pathLst>
              </a:custGeom>
              <a:solidFill>
                <a:srgbClr val="D1E4EB"/>
              </a:solidFill>
              <a:ln w="14562" cap="rnd">
                <a:solidFill>
                  <a:srgbClr val="F4F4F4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6EA2C802-9F00-46A5-BFE7-1D226A724D7F}"/>
                  </a:ext>
                </a:extLst>
              </p:cNvPr>
              <p:cNvSpPr/>
              <p:nvPr/>
            </p:nvSpPr>
            <p:spPr>
              <a:xfrm>
                <a:off x="7278761" y="3123891"/>
                <a:ext cx="213603" cy="213603"/>
              </a:xfrm>
              <a:custGeom>
                <a:avLst/>
                <a:gdLst>
                  <a:gd name="connsiteX0" fmla="*/ 213536 w 213603"/>
                  <a:gd name="connsiteY0" fmla="*/ 106778 h 213603"/>
                  <a:gd name="connsiteX1" fmla="*/ 106735 w 213603"/>
                  <a:gd name="connsiteY1" fmla="*/ 213580 h 213603"/>
                  <a:gd name="connsiteX2" fmla="*/ -67 w 213603"/>
                  <a:gd name="connsiteY2" fmla="*/ 106778 h 213603"/>
                  <a:gd name="connsiteX3" fmla="*/ 106735 w 213603"/>
                  <a:gd name="connsiteY3" fmla="*/ -23 h 213603"/>
                  <a:gd name="connsiteX4" fmla="*/ 213536 w 213603"/>
                  <a:gd name="connsiteY4" fmla="*/ 106778 h 213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3603" h="213603">
                    <a:moveTo>
                      <a:pt x="213536" y="106778"/>
                    </a:moveTo>
                    <a:cubicBezTo>
                      <a:pt x="213536" y="165763"/>
                      <a:pt x="165720" y="213580"/>
                      <a:pt x="106735" y="213580"/>
                    </a:cubicBezTo>
                    <a:cubicBezTo>
                      <a:pt x="47750" y="213580"/>
                      <a:pt x="-67" y="165763"/>
                      <a:pt x="-67" y="106778"/>
                    </a:cubicBezTo>
                    <a:cubicBezTo>
                      <a:pt x="-67" y="47794"/>
                      <a:pt x="47750" y="-23"/>
                      <a:pt x="106735" y="-23"/>
                    </a:cubicBezTo>
                    <a:cubicBezTo>
                      <a:pt x="165720" y="-23"/>
                      <a:pt x="213536" y="47793"/>
                      <a:pt x="213536" y="106778"/>
                    </a:cubicBezTo>
                    <a:close/>
                  </a:path>
                </a:pathLst>
              </a:custGeom>
              <a:solidFill>
                <a:srgbClr val="7B7B7B"/>
              </a:solidFill>
              <a:ln w="551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A243945-A2B0-40EB-A045-F06686899421}"/>
                </a:ext>
              </a:extLst>
            </p:cNvPr>
            <p:cNvSpPr/>
            <p:nvPr/>
          </p:nvSpPr>
          <p:spPr>
            <a:xfrm rot="10800000" flipV="1">
              <a:off x="5264815" y="2188971"/>
              <a:ext cx="1996928" cy="2137817"/>
            </a:xfrm>
            <a:custGeom>
              <a:avLst/>
              <a:gdLst>
                <a:gd name="connsiteX0" fmla="*/ 1821 w 1996928"/>
                <a:gd name="connsiteY0" fmla="*/ 115 h 1004506"/>
                <a:gd name="connsiteX1" fmla="*/ 1998750 w 1996928"/>
                <a:gd name="connsiteY1" fmla="*/ 115 h 1004506"/>
                <a:gd name="connsiteX2" fmla="*/ 1998750 w 1996928"/>
                <a:gd name="connsiteY2" fmla="*/ 1004621 h 1004506"/>
                <a:gd name="connsiteX3" fmla="*/ 1821 w 1996928"/>
                <a:gd name="connsiteY3" fmla="*/ 1004621 h 1004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96928" h="1004506">
                  <a:moveTo>
                    <a:pt x="1821" y="115"/>
                  </a:moveTo>
                  <a:lnTo>
                    <a:pt x="1998750" y="115"/>
                  </a:lnTo>
                  <a:lnTo>
                    <a:pt x="1998750" y="1004621"/>
                  </a:lnTo>
                  <a:lnTo>
                    <a:pt x="1821" y="1004621"/>
                  </a:lnTo>
                  <a:close/>
                </a:path>
              </a:pathLst>
            </a:custGeom>
            <a:noFill/>
            <a:ln w="16678" cap="rnd">
              <a:noFill/>
              <a:prstDash val="solid"/>
              <a:round/>
            </a:ln>
          </p:spPr>
          <p:txBody>
            <a:bodyPr rtlCol="0" anchor="ctr"/>
            <a:lstStyle/>
            <a:p>
              <a:r>
                <a:rPr lang="ko-KR" altLang="en-US" sz="13800" dirty="0"/>
                <a:t>ㅠ</a:t>
              </a:r>
              <a:endParaRPr lang="en-US" sz="13800" dirty="0"/>
            </a:p>
          </p:txBody>
        </p:sp>
      </p:grpSp>
      <p:sp>
        <p:nvSpPr>
          <p:cNvPr id="62" name="Freeform: Shape 61">
            <a:extLst>
              <a:ext uri="{FF2B5EF4-FFF2-40B4-BE49-F238E27FC236}">
                <a16:creationId xmlns:a16="http://schemas.microsoft.com/office/drawing/2014/main" id="{1E3810DC-A1B2-4793-BE32-553E8DB24201}"/>
              </a:ext>
            </a:extLst>
          </p:cNvPr>
          <p:cNvSpPr/>
          <p:nvPr/>
        </p:nvSpPr>
        <p:spPr>
          <a:xfrm rot="10800000" flipV="1">
            <a:off x="5121374" y="2241491"/>
            <a:ext cx="1996928" cy="2137817"/>
          </a:xfrm>
          <a:custGeom>
            <a:avLst/>
            <a:gdLst>
              <a:gd name="connsiteX0" fmla="*/ 1821 w 1996928"/>
              <a:gd name="connsiteY0" fmla="*/ 115 h 1004506"/>
              <a:gd name="connsiteX1" fmla="*/ 1998750 w 1996928"/>
              <a:gd name="connsiteY1" fmla="*/ 115 h 1004506"/>
              <a:gd name="connsiteX2" fmla="*/ 1998750 w 1996928"/>
              <a:gd name="connsiteY2" fmla="*/ 1004621 h 1004506"/>
              <a:gd name="connsiteX3" fmla="*/ 1821 w 1996928"/>
              <a:gd name="connsiteY3" fmla="*/ 1004621 h 1004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96928" h="1004506">
                <a:moveTo>
                  <a:pt x="1821" y="115"/>
                </a:moveTo>
                <a:lnTo>
                  <a:pt x="1998750" y="115"/>
                </a:lnTo>
                <a:lnTo>
                  <a:pt x="1998750" y="1004621"/>
                </a:lnTo>
                <a:lnTo>
                  <a:pt x="1821" y="1004621"/>
                </a:lnTo>
                <a:close/>
              </a:path>
            </a:pathLst>
          </a:custGeom>
          <a:noFill/>
          <a:ln w="16678" cap="rnd">
            <a:solidFill>
              <a:srgbClr val="F4F4F4"/>
            </a:solidFill>
            <a:prstDash val="solid"/>
            <a:round/>
          </a:ln>
        </p:spPr>
        <p:txBody>
          <a:bodyPr rtlCol="0" anchor="ctr"/>
          <a:lstStyle/>
          <a:p>
            <a:r>
              <a:rPr lang="ko-KR" altLang="en-US" sz="13800" dirty="0"/>
              <a:t>휴</a:t>
            </a:r>
            <a:endParaRPr lang="en-US" sz="138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958010E-685B-468D-BDA9-32017046326D}"/>
              </a:ext>
            </a:extLst>
          </p:cNvPr>
          <p:cNvSpPr txBox="1"/>
          <p:nvPr/>
        </p:nvSpPr>
        <p:spPr>
          <a:xfrm>
            <a:off x="12451" y="0"/>
            <a:ext cx="47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</a:t>
            </a:r>
            <a:r>
              <a:rPr lang="ko-KR" altLang="en-US" dirty="0"/>
              <a:t>ㅎ</a:t>
            </a:r>
            <a:r>
              <a:rPr lang="en-US" altLang="ko-KR" dirty="0"/>
              <a:t>”</a:t>
            </a:r>
            <a:r>
              <a:rPr lang="ko-KR" altLang="en-US" dirty="0"/>
              <a:t>이 모음을 만나 글자를 만들어요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DC43EE-1A70-4E29-974A-10EFA9420AA1}"/>
              </a:ext>
            </a:extLst>
          </p:cNvPr>
          <p:cNvSpPr/>
          <p:nvPr/>
        </p:nvSpPr>
        <p:spPr>
          <a:xfrm>
            <a:off x="8278866" y="6560303"/>
            <a:ext cx="4058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https://pixabay.com/images/id-1613991/</a:t>
            </a:r>
          </a:p>
        </p:txBody>
      </p:sp>
    </p:spTree>
    <p:extLst>
      <p:ext uri="{BB962C8B-B14F-4D97-AF65-F5344CB8AC3E}">
        <p14:creationId xmlns:p14="http://schemas.microsoft.com/office/powerpoint/2010/main" val="37937156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1.04167E-6 -2.22222E-6 L 0.57734 0.00324 " pathEditMode="relative" rAng="0" ptsTypes="AA">
                                      <p:cBhvr>
                                        <p:cTn id="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6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5" grpId="1" animBg="1"/>
      <p:bldP spid="62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타원 1"/>
          <p:cNvSpPr/>
          <p:nvPr/>
        </p:nvSpPr>
        <p:spPr>
          <a:xfrm>
            <a:off x="10396564" y="2647950"/>
            <a:ext cx="1620256" cy="1562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7200" dirty="0">
                <a:latin typeface="+mn-ea"/>
              </a:rPr>
              <a:t>휴</a:t>
            </a:r>
          </a:p>
        </p:txBody>
      </p:sp>
      <p:sp>
        <p:nvSpPr>
          <p:cNvPr id="3" name="타원 2"/>
          <p:cNvSpPr/>
          <p:nvPr/>
        </p:nvSpPr>
        <p:spPr>
          <a:xfrm>
            <a:off x="7802915" y="2275043"/>
            <a:ext cx="2334126" cy="2157186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400" dirty="0">
                <a:latin typeface="+mn-ea"/>
              </a:rPr>
              <a:t>휴</a:t>
            </a:r>
          </a:p>
        </p:txBody>
      </p:sp>
      <p:sp>
        <p:nvSpPr>
          <p:cNvPr id="4" name="타원 3"/>
          <p:cNvSpPr/>
          <p:nvPr/>
        </p:nvSpPr>
        <p:spPr>
          <a:xfrm>
            <a:off x="4494640" y="1943100"/>
            <a:ext cx="3048752" cy="28956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5000" dirty="0">
                <a:latin typeface="+mn-ea"/>
              </a:rPr>
              <a:t>휴</a:t>
            </a:r>
          </a:p>
        </p:txBody>
      </p:sp>
      <p:sp>
        <p:nvSpPr>
          <p:cNvPr id="5" name="타원 4"/>
          <p:cNvSpPr/>
          <p:nvPr/>
        </p:nvSpPr>
        <p:spPr>
          <a:xfrm>
            <a:off x="75324" y="1504950"/>
            <a:ext cx="4159793" cy="384810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25000" dirty="0">
                <a:latin typeface="+mn-ea"/>
              </a:rPr>
              <a:t>휴</a:t>
            </a: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5ECF490-CAFB-4860-868F-49892F8DC50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5" grpId="1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모서리가 둥근 직사각형 2">
            <a:extLst>
              <a:ext uri="{FF2B5EF4-FFF2-40B4-BE49-F238E27FC236}">
                <a16:creationId xmlns:a16="http://schemas.microsoft.com/office/drawing/2014/main" id="{3ED62E2B-922B-412D-A781-BFAE7F43C088}"/>
              </a:ext>
            </a:extLst>
          </p:cNvPr>
          <p:cNvSpPr/>
          <p:nvPr/>
        </p:nvSpPr>
        <p:spPr>
          <a:xfrm>
            <a:off x="2937933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휴</a:t>
            </a: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56B3D722-3471-40F7-96D4-0504DF87BDE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모서리가 둥근 직사각형 2">
            <a:extLst>
              <a:ext uri="{FF2B5EF4-FFF2-40B4-BE49-F238E27FC236}">
                <a16:creationId xmlns:a16="http://schemas.microsoft.com/office/drawing/2014/main" id="{C7C4FD78-C1FA-4B86-BC4C-6C84B1C7361B}"/>
              </a:ext>
            </a:extLst>
          </p:cNvPr>
          <p:cNvSpPr/>
          <p:nvPr/>
        </p:nvSpPr>
        <p:spPr>
          <a:xfrm>
            <a:off x="6968069" y="3805990"/>
            <a:ext cx="2286000" cy="2133600"/>
          </a:xfrm>
          <a:prstGeom prst="roundRect">
            <a:avLst>
              <a:gd name="adj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sz="10000" dirty="0">
                <a:latin typeface="+mn-ea"/>
              </a:rPr>
              <a:t>지</a:t>
            </a:r>
          </a:p>
        </p:txBody>
      </p:sp>
      <p:pic>
        <p:nvPicPr>
          <p:cNvPr id="3" name="Picture 2" descr="A picture containing object, indoor, towel, tissue&#10;&#10;Description automatically generated">
            <a:extLst>
              <a:ext uri="{FF2B5EF4-FFF2-40B4-BE49-F238E27FC236}">
                <a16:creationId xmlns:a16="http://schemas.microsoft.com/office/drawing/2014/main" id="{BE7D53BB-DA19-4E85-8081-8550C85BDB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589" y="649012"/>
            <a:ext cx="3198801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44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3" name="Picture 22" descr="A close up of a kiwi&#10;&#10;Description automatically generated">
            <a:extLst>
              <a:ext uri="{FF2B5EF4-FFF2-40B4-BE49-F238E27FC236}">
                <a16:creationId xmlns:a16="http://schemas.microsoft.com/office/drawing/2014/main" id="{BE605F3F-AD82-47F1-84B1-E1DC8D1F4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477" y="5142631"/>
            <a:ext cx="1395170" cy="1040312"/>
          </a:xfrm>
          <a:prstGeom prst="rect">
            <a:avLst/>
          </a:prstGeom>
        </p:spPr>
      </p:pic>
      <p:pic>
        <p:nvPicPr>
          <p:cNvPr id="24" name="Picture 23" descr="A piece of bread&#10;&#10;Description automatically generated">
            <a:extLst>
              <a:ext uri="{FF2B5EF4-FFF2-40B4-BE49-F238E27FC236}">
                <a16:creationId xmlns:a16="http://schemas.microsoft.com/office/drawing/2014/main" id="{4F4496E1-EC88-4C6F-A717-5FDA6540A9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23" y="5187785"/>
            <a:ext cx="1608876" cy="950003"/>
          </a:xfrm>
          <a:prstGeom prst="rect">
            <a:avLst/>
          </a:prstGeom>
        </p:spPr>
      </p:pic>
      <p:pic>
        <p:nvPicPr>
          <p:cNvPr id="25" name="Picture 24" descr="A close up of a logo&#10;&#10;Description automatically generated">
            <a:extLst>
              <a:ext uri="{FF2B5EF4-FFF2-40B4-BE49-F238E27FC236}">
                <a16:creationId xmlns:a16="http://schemas.microsoft.com/office/drawing/2014/main" id="{5312735A-4DAC-4026-B6E3-2663640B0D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4084" y="5102047"/>
            <a:ext cx="807334" cy="846804"/>
          </a:xfrm>
          <a:prstGeom prst="rect">
            <a:avLst/>
          </a:prstGeom>
        </p:spPr>
      </p:pic>
      <p:pic>
        <p:nvPicPr>
          <p:cNvPr id="27" name="Picture 26" descr="A cup of coffee on a table&#10;&#10;Description automatically generated">
            <a:extLst>
              <a:ext uri="{FF2B5EF4-FFF2-40B4-BE49-F238E27FC236}">
                <a16:creationId xmlns:a16="http://schemas.microsoft.com/office/drawing/2014/main" id="{BA9F7F76-D4FA-44AA-8C7C-AB1C203CBC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111" y="5004410"/>
            <a:ext cx="1761366" cy="1322042"/>
          </a:xfrm>
          <a:prstGeom prst="rect">
            <a:avLst/>
          </a:prstGeom>
        </p:spPr>
      </p:pic>
      <p:pic>
        <p:nvPicPr>
          <p:cNvPr id="36" name="Picture 35" descr="A picture containing light&#10;&#10;Description automatically generated">
            <a:extLst>
              <a:ext uri="{FF2B5EF4-FFF2-40B4-BE49-F238E27FC236}">
                <a16:creationId xmlns:a16="http://schemas.microsoft.com/office/drawing/2014/main" id="{57ADD1C1-7FDE-410F-8D63-A061C2E89D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744" y="5102047"/>
            <a:ext cx="882437" cy="1006416"/>
          </a:xfrm>
          <a:prstGeom prst="rect">
            <a:avLst/>
          </a:prstGeom>
        </p:spPr>
      </p:pic>
      <p:pic>
        <p:nvPicPr>
          <p:cNvPr id="37" name="Picture 36" descr="A close up of a handcart&#10;&#10;Description automatically generated">
            <a:extLst>
              <a:ext uri="{FF2B5EF4-FFF2-40B4-BE49-F238E27FC236}">
                <a16:creationId xmlns:a16="http://schemas.microsoft.com/office/drawing/2014/main" id="{77DC6400-8B9E-4B78-8135-A620DA41EC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488" y="5205299"/>
            <a:ext cx="1128192" cy="922377"/>
          </a:xfrm>
          <a:prstGeom prst="rect">
            <a:avLst/>
          </a:prstGeom>
        </p:spPr>
      </p:pic>
      <p:pic>
        <p:nvPicPr>
          <p:cNvPr id="40" name="Picture 39" descr="A close up of a sign&#10;&#10;Description automatically generated">
            <a:extLst>
              <a:ext uri="{FF2B5EF4-FFF2-40B4-BE49-F238E27FC236}">
                <a16:creationId xmlns:a16="http://schemas.microsoft.com/office/drawing/2014/main" id="{F8B6C3C7-CFEE-40A5-B808-9EB0432D63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8944" y="5205299"/>
            <a:ext cx="1158675" cy="872133"/>
          </a:xfrm>
          <a:prstGeom prst="rect">
            <a:avLst/>
          </a:prstGeom>
        </p:spPr>
      </p:pic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2004107" y="384178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카드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92078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카트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483884" y="358440"/>
            <a:ext cx="2769785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48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머리카락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537514" y="1394356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초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8036129" y="366547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키위</a:t>
            </a: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010237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커피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7253669" y="139435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코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968787" y="133382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쿠키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C599F6E-B279-4361-850D-871357C67D7C}"/>
              </a:ext>
            </a:extLst>
          </p:cNvPr>
          <p:cNvSpPr txBox="1"/>
          <p:nvPr/>
        </p:nvSpPr>
        <p:spPr>
          <a:xfrm>
            <a:off x="-1" y="0"/>
            <a:ext cx="581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(</a:t>
            </a:r>
            <a:r>
              <a:rPr lang="ko-KR" altLang="en-US" dirty="0"/>
              <a:t>그림순서대로 시작</a:t>
            </a:r>
            <a:r>
              <a:rPr lang="en-US" altLang="ko-KR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5551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2.59259E-6 L 0.07083 -0.54213 " pathEditMode="relative" rAng="0" ptsTypes="AA">
                                      <p:cBhvr>
                                        <p:cTn id="3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2" y="-271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0.13997 -0.53959 " pathEditMode="relative" rAng="0" ptsTypes="AA">
                                      <p:cBhvr>
                                        <p:cTn id="3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92" y="-2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42356 -0.69305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72" y="-3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41354 -0.56273 " pathEditMode="relative" rAng="0" ptsTypes="AA">
                                      <p:cBhvr>
                                        <p:cTn id="43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677" y="-281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05364 -0.53033 " pathEditMode="relative" rAng="0" ptsTypes="AA">
                                      <p:cBhvr>
                                        <p:cTn id="4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82" y="-2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1.11111E-6 L -0.24127 -0.69537 " pathEditMode="relative" rAng="0" ptsTypes="AA">
                                      <p:cBhvr>
                                        <p:cTn id="5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70" y="-3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63632 -0.68981 " pathEditMode="relative" rAng="0" ptsTypes="AA">
                                      <p:cBhvr>
                                        <p:cTn id="55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823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44" grpId="0" animBg="1"/>
      <p:bldP spid="59" grpId="0" animBg="1"/>
      <p:bldP spid="38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19000">
              <a:schemeClr val="accent2">
                <a:lumMod val="40000"/>
                <a:lumOff val="60000"/>
              </a:schemeClr>
            </a:gs>
            <a:gs pos="100000">
              <a:schemeClr val="accent2">
                <a:lumMod val="20000"/>
                <a:lumOff val="8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5A1B9F-044F-43AF-89A1-B0FC10421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293" y="0"/>
            <a:ext cx="4459213" cy="6182943"/>
          </a:xfrm>
          <a:prstGeom prst="rect">
            <a:avLst/>
          </a:prstGeom>
          <a:ln w="12700">
            <a:solidFill>
              <a:schemeClr val="accent1"/>
            </a:solidFill>
          </a:ln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B8767268-D5AA-462D-8539-28F2918B168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Speech Bubble: Rectangle with Corners Rounded 23">
            <a:extLst>
              <a:ext uri="{FF2B5EF4-FFF2-40B4-BE49-F238E27FC236}">
                <a16:creationId xmlns:a16="http://schemas.microsoft.com/office/drawing/2014/main" id="{3A997DD2-B2C7-4C91-8E6E-F75BF0F9BC9E}"/>
              </a:ext>
            </a:extLst>
          </p:cNvPr>
          <p:cNvSpPr/>
          <p:nvPr/>
        </p:nvSpPr>
        <p:spPr>
          <a:xfrm>
            <a:off x="1882710" y="1732596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Break down</a:t>
            </a:r>
          </a:p>
        </p:txBody>
      </p:sp>
      <p:sp>
        <p:nvSpPr>
          <p:cNvPr id="26" name="Speech Bubble: Rectangle with Corners Rounded 25">
            <a:extLst>
              <a:ext uri="{FF2B5EF4-FFF2-40B4-BE49-F238E27FC236}">
                <a16:creationId xmlns:a16="http://schemas.microsoft.com/office/drawing/2014/main" id="{33FF5983-10B7-4773-B63F-CFCA1A2AC7A9}"/>
              </a:ext>
            </a:extLst>
          </p:cNvPr>
          <p:cNvSpPr/>
          <p:nvPr/>
        </p:nvSpPr>
        <p:spPr>
          <a:xfrm>
            <a:off x="1906958" y="2989918"/>
            <a:ext cx="1437569" cy="565492"/>
          </a:xfrm>
          <a:prstGeom prst="wedgeRoundRectCallout">
            <a:avLst>
              <a:gd name="adj1" fmla="val 82111"/>
              <a:gd name="adj2" fmla="val -20478"/>
              <a:gd name="adj3" fmla="val 16667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Put together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82D1F29-1FE5-4C5F-81AF-F315DA5F80B5}"/>
              </a:ext>
            </a:extLst>
          </p:cNvPr>
          <p:cNvSpPr/>
          <p:nvPr/>
        </p:nvSpPr>
        <p:spPr>
          <a:xfrm>
            <a:off x="4044406" y="1737686"/>
            <a:ext cx="757989" cy="8388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rgbClr val="FF0000"/>
                </a:solidFill>
              </a:rPr>
              <a:t>ㅎ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677333C-9DCB-4E11-AC8C-36DEB4977080}"/>
              </a:ext>
            </a:extLst>
          </p:cNvPr>
          <p:cNvSpPr/>
          <p:nvPr/>
        </p:nvSpPr>
        <p:spPr>
          <a:xfrm>
            <a:off x="4587948" y="283498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휴</a:t>
            </a:r>
            <a:endParaRPr lang="en-US" sz="5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403E604-08FA-491C-9008-A9A1F8F5B6C2}"/>
              </a:ext>
            </a:extLst>
          </p:cNvPr>
          <p:cNvSpPr/>
          <p:nvPr/>
        </p:nvSpPr>
        <p:spPr>
          <a:xfrm>
            <a:off x="5168846" y="1737686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ㅠ</a:t>
            </a:r>
            <a:endParaRPr lang="en-US" sz="5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3017B6A-78DD-4A39-A1DE-D17A522A0E3C}"/>
              </a:ext>
            </a:extLst>
          </p:cNvPr>
          <p:cNvSpPr/>
          <p:nvPr/>
        </p:nvSpPr>
        <p:spPr>
          <a:xfrm>
            <a:off x="6245947" y="1718795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>
                <a:solidFill>
                  <a:schemeClr val="tx1"/>
                </a:solidFill>
              </a:rPr>
              <a:t>ㅈ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06A618C-4B58-47C7-B3F8-7CD4F83B8D6D}"/>
              </a:ext>
            </a:extLst>
          </p:cNvPr>
          <p:cNvSpPr/>
          <p:nvPr/>
        </p:nvSpPr>
        <p:spPr>
          <a:xfrm>
            <a:off x="7325833" y="1741247"/>
            <a:ext cx="674996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ㅣ</a:t>
            </a:r>
            <a:endParaRPr lang="en-US" sz="5400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D2FE974-C0EF-486C-8FC2-2CA83F4F02E9}"/>
              </a:ext>
            </a:extLst>
          </p:cNvPr>
          <p:cNvSpPr/>
          <p:nvPr/>
        </p:nvSpPr>
        <p:spPr>
          <a:xfrm>
            <a:off x="6793825" y="2834989"/>
            <a:ext cx="757989" cy="854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5400" dirty="0"/>
              <a:t>지</a:t>
            </a:r>
            <a:endParaRPr lang="en-US" sz="5400" dirty="0"/>
          </a:p>
        </p:txBody>
      </p:sp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49573B89-939B-44CA-A626-3F39897C9F83}"/>
              </a:ext>
            </a:extLst>
          </p:cNvPr>
          <p:cNvSpPr/>
          <p:nvPr/>
        </p:nvSpPr>
        <p:spPr>
          <a:xfrm>
            <a:off x="303266" y="4853835"/>
            <a:ext cx="2987372" cy="862935"/>
          </a:xfrm>
          <a:prstGeom prst="wedgeRoundRectCallout">
            <a:avLst>
              <a:gd name="adj1" fmla="val 69760"/>
              <a:gd name="adj2" fmla="val -18619"/>
              <a:gd name="adj3" fmla="val 16667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문장 중에서 아는 글자가 있나요</a:t>
            </a:r>
            <a:r>
              <a:rPr lang="en-US" altLang="ko-KR" dirty="0"/>
              <a:t>?</a:t>
            </a:r>
            <a:endParaRPr lang="en-US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532002D1-D0B2-4314-90D7-83B07BBD3A12}"/>
              </a:ext>
            </a:extLst>
          </p:cNvPr>
          <p:cNvSpPr/>
          <p:nvPr/>
        </p:nvSpPr>
        <p:spPr>
          <a:xfrm>
            <a:off x="4149367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D25E6DCF-9A60-40D3-BCCC-142374DA0ED5}"/>
              </a:ext>
            </a:extLst>
          </p:cNvPr>
          <p:cNvSpPr/>
          <p:nvPr/>
        </p:nvSpPr>
        <p:spPr>
          <a:xfrm>
            <a:off x="4655622" y="4860917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6046B677-58A6-4B9A-9D9C-00F133A09689}"/>
              </a:ext>
            </a:extLst>
          </p:cNvPr>
          <p:cNvSpPr/>
          <p:nvPr/>
        </p:nvSpPr>
        <p:spPr>
          <a:xfrm>
            <a:off x="5138192" y="4853835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CA68CE80-991F-477A-969B-94FCAC45F544}"/>
              </a:ext>
            </a:extLst>
          </p:cNvPr>
          <p:cNvSpPr/>
          <p:nvPr/>
        </p:nvSpPr>
        <p:spPr>
          <a:xfrm>
            <a:off x="6304284" y="488409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390D8D-80CA-40A6-A997-FE9A53A25C64}"/>
              </a:ext>
            </a:extLst>
          </p:cNvPr>
          <p:cNvSpPr/>
          <p:nvPr/>
        </p:nvSpPr>
        <p:spPr>
          <a:xfrm>
            <a:off x="6775431" y="488409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B544729-355E-46CF-8299-798216C57759}"/>
              </a:ext>
            </a:extLst>
          </p:cNvPr>
          <p:cNvSpPr/>
          <p:nvPr/>
        </p:nvSpPr>
        <p:spPr>
          <a:xfrm>
            <a:off x="7156157" y="4884092"/>
            <a:ext cx="628437" cy="6329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260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3" grpId="0"/>
      <p:bldP spid="27" grpId="0"/>
      <p:bldP spid="29" grpId="0"/>
      <p:bldP spid="46" grpId="0"/>
      <p:bldP spid="47" grpId="0"/>
      <p:bldP spid="48" grpId="0"/>
      <p:bldP spid="30" grpId="0" animBg="1"/>
      <p:bldP spid="53" grpId="0" animBg="1"/>
      <p:bldP spid="28" grpId="0" animBg="1"/>
      <p:bldP spid="34" grpId="0" animBg="1"/>
      <p:bldP spid="21" grpId="0" animBg="1"/>
      <p:bldP spid="18" grpId="0" animBg="1"/>
      <p:bldP spid="19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tx2">
                <a:lumMod val="50000"/>
              </a:schemeClr>
            </a:gs>
            <a:gs pos="77000">
              <a:schemeClr val="accent1">
                <a:lumMod val="50000"/>
              </a:schemeClr>
            </a:gs>
            <a:gs pos="100000">
              <a:schemeClr val="tx2">
                <a:lumMod val="7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7D9A3BB4-E0D4-4D05-83C2-D01F745CD069}"/>
              </a:ext>
            </a:extLst>
          </p:cNvPr>
          <p:cNvGrpSpPr/>
          <p:nvPr/>
        </p:nvGrpSpPr>
        <p:grpSpPr>
          <a:xfrm>
            <a:off x="5283404" y="-584275"/>
            <a:ext cx="4475748" cy="4522644"/>
            <a:chOff x="5967663" y="1267327"/>
            <a:chExt cx="3869205" cy="3721768"/>
          </a:xfrm>
        </p:grpSpPr>
        <p:sp>
          <p:nvSpPr>
            <p:cNvPr id="29" name="Star: 32 Points 28">
              <a:extLst>
                <a:ext uri="{FF2B5EF4-FFF2-40B4-BE49-F238E27FC236}">
                  <a16:creationId xmlns:a16="http://schemas.microsoft.com/office/drawing/2014/main" id="{C6BE92B0-AC20-4E34-BFF3-F76944B5E053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rgbClr val="ED7241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E5D5A696-57A7-4F95-952C-24CAEAC136A8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D632E47-7994-446A-B5E4-D328FE9F49D2}"/>
              </a:ext>
            </a:extLst>
          </p:cNvPr>
          <p:cNvGrpSpPr/>
          <p:nvPr/>
        </p:nvGrpSpPr>
        <p:grpSpPr>
          <a:xfrm>
            <a:off x="2088578" y="1042424"/>
            <a:ext cx="4475748" cy="4522644"/>
            <a:chOff x="5967663" y="1267327"/>
            <a:chExt cx="3869205" cy="3721768"/>
          </a:xfrm>
        </p:grpSpPr>
        <p:sp>
          <p:nvSpPr>
            <p:cNvPr id="23" name="Star: 32 Points 22">
              <a:extLst>
                <a:ext uri="{FF2B5EF4-FFF2-40B4-BE49-F238E27FC236}">
                  <a16:creationId xmlns:a16="http://schemas.microsoft.com/office/drawing/2014/main" id="{DF6CAF14-D017-4562-8DD9-94BD59BBB381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chemeClr val="accent6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3FCA5AF-FF61-4A81-82F2-38FA577C59D1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BF87CF0-6CD1-493B-AF53-5C8A68F9F2DB}"/>
              </a:ext>
            </a:extLst>
          </p:cNvPr>
          <p:cNvGrpSpPr/>
          <p:nvPr/>
        </p:nvGrpSpPr>
        <p:grpSpPr>
          <a:xfrm>
            <a:off x="-420586" y="303271"/>
            <a:ext cx="4475748" cy="4522644"/>
            <a:chOff x="5967663" y="1267327"/>
            <a:chExt cx="3869205" cy="3721768"/>
          </a:xfrm>
        </p:grpSpPr>
        <p:sp>
          <p:nvSpPr>
            <p:cNvPr id="5" name="Star: 32 Points 4">
              <a:extLst>
                <a:ext uri="{FF2B5EF4-FFF2-40B4-BE49-F238E27FC236}">
                  <a16:creationId xmlns:a16="http://schemas.microsoft.com/office/drawing/2014/main" id="{7FF238EF-25A0-4379-8875-29E0756590FF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rgbClr val="FFC000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47C5010-DADF-4C79-9F13-3C2C7D7AA358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A862FEB3-C26A-488E-87F7-51F44509518E}"/>
              </a:ext>
            </a:extLst>
          </p:cNvPr>
          <p:cNvSpPr/>
          <p:nvPr/>
        </p:nvSpPr>
        <p:spPr>
          <a:xfrm>
            <a:off x="9836868" y="0"/>
            <a:ext cx="23551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https://pixabay.com/images/id-4571825/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D0708D-37B1-4E6C-A61B-7335920AAC0B}"/>
              </a:ext>
            </a:extLst>
          </p:cNvPr>
          <p:cNvGrpSpPr/>
          <p:nvPr/>
        </p:nvGrpSpPr>
        <p:grpSpPr>
          <a:xfrm>
            <a:off x="1019331" y="1821598"/>
            <a:ext cx="1595918" cy="1607402"/>
            <a:chOff x="1054905" y="2114008"/>
            <a:chExt cx="1595918" cy="1607402"/>
          </a:xfrm>
        </p:grpSpPr>
        <p:sp>
          <p:nvSpPr>
            <p:cNvPr id="4" name="Star: 32 Points 3">
              <a:extLst>
                <a:ext uri="{FF2B5EF4-FFF2-40B4-BE49-F238E27FC236}">
                  <a16:creationId xmlns:a16="http://schemas.microsoft.com/office/drawing/2014/main" id="{ACE65C95-6389-4B55-AE33-06ECA47D3F17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4773"/>
              </a:avLst>
            </a:prstGeom>
            <a:gradFill flip="none" rotWithShape="1">
              <a:gsLst>
                <a:gs pos="0">
                  <a:schemeClr val="accent2">
                    <a:lumMod val="50000"/>
                  </a:schemeClr>
                </a:gs>
                <a:gs pos="45000">
                  <a:srgbClr val="FFC000"/>
                </a:gs>
                <a:gs pos="83000">
                  <a:schemeClr val="tx1">
                    <a:lumMod val="65000"/>
                    <a:lumOff val="35000"/>
                  </a:schemeClr>
                </a:gs>
                <a:gs pos="100000">
                  <a:schemeClr val="tx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A1312112-4321-46EF-B327-BBE563F0D9D2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퓨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CDBFABAB-F3B2-49A4-8F15-F9A8F305A1D4}"/>
              </a:ext>
            </a:extLst>
          </p:cNvPr>
          <p:cNvGrpSpPr/>
          <p:nvPr/>
        </p:nvGrpSpPr>
        <p:grpSpPr>
          <a:xfrm>
            <a:off x="3522033" y="2625299"/>
            <a:ext cx="1595918" cy="1607402"/>
            <a:chOff x="1054905" y="2114008"/>
            <a:chExt cx="1595918" cy="1607402"/>
          </a:xfrm>
          <a:gradFill flip="none" rotWithShape="1">
            <a:gsLst>
              <a:gs pos="57000">
                <a:srgbClr val="60943D"/>
              </a:gs>
              <a:gs pos="0">
                <a:schemeClr val="accent6">
                  <a:lumMod val="20000"/>
                  <a:lumOff val="80000"/>
                </a:schemeClr>
              </a:gs>
              <a:gs pos="77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0" name="Star: 32 Points 19">
              <a:extLst>
                <a:ext uri="{FF2B5EF4-FFF2-40B4-BE49-F238E27FC236}">
                  <a16:creationId xmlns:a16="http://schemas.microsoft.com/office/drawing/2014/main" id="{0593196B-99B7-4416-9C9F-AC2CD11BF833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1779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751C708-A41A-4FAD-8C57-F7A36DE9A6F9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휴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1B1C78D-B1ED-474A-8C9C-EBD3BD993C16}"/>
              </a:ext>
            </a:extLst>
          </p:cNvPr>
          <p:cNvGrpSpPr/>
          <p:nvPr/>
        </p:nvGrpSpPr>
        <p:grpSpPr>
          <a:xfrm>
            <a:off x="6723321" y="947675"/>
            <a:ext cx="1595918" cy="1607402"/>
            <a:chOff x="1054905" y="2114008"/>
            <a:chExt cx="1595918" cy="1607402"/>
          </a:xfrm>
          <a:gradFill flip="none" rotWithShape="1">
            <a:gsLst>
              <a:gs pos="0">
                <a:srgbClr val="C00000"/>
              </a:gs>
              <a:gs pos="41000">
                <a:srgbClr val="F3A281"/>
              </a:gs>
              <a:gs pos="83000">
                <a:srgbClr val="FF99CC"/>
              </a:gs>
              <a:gs pos="100000">
                <a:srgbClr val="FF99CC"/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6" name="Star: 32 Points 25">
              <a:extLst>
                <a:ext uri="{FF2B5EF4-FFF2-40B4-BE49-F238E27FC236}">
                  <a16:creationId xmlns:a16="http://schemas.microsoft.com/office/drawing/2014/main" id="{EE17DA36-36D7-4815-8B0F-34BE68EEE456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47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7E37F7AF-2073-4205-82B0-8130742629E5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튜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5F7EFBB-8043-4548-8BC8-55319303FC86}"/>
              </a:ext>
            </a:extLst>
          </p:cNvPr>
          <p:cNvGrpSpPr/>
          <p:nvPr/>
        </p:nvGrpSpPr>
        <p:grpSpPr>
          <a:xfrm>
            <a:off x="8116258" y="888206"/>
            <a:ext cx="4475748" cy="4522644"/>
            <a:chOff x="5967663" y="1267327"/>
            <a:chExt cx="3869205" cy="3721768"/>
          </a:xfrm>
        </p:grpSpPr>
        <p:sp>
          <p:nvSpPr>
            <p:cNvPr id="32" name="Star: 32 Points 31">
              <a:extLst>
                <a:ext uri="{FF2B5EF4-FFF2-40B4-BE49-F238E27FC236}">
                  <a16:creationId xmlns:a16="http://schemas.microsoft.com/office/drawing/2014/main" id="{DBCE38FD-3271-41BC-AE6C-CC72466F2FD4}"/>
                </a:ext>
              </a:extLst>
            </p:cNvPr>
            <p:cNvSpPr/>
            <p:nvPr/>
          </p:nvSpPr>
          <p:spPr>
            <a:xfrm>
              <a:off x="5967663" y="1267327"/>
              <a:ext cx="3869205" cy="3721768"/>
            </a:xfrm>
            <a:prstGeom prst="star32">
              <a:avLst>
                <a:gd name="adj" fmla="val 15949"/>
              </a:avLst>
            </a:prstGeom>
            <a:noFill/>
            <a:ln w="19050">
              <a:solidFill>
                <a:schemeClr val="accent5"/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46D24759-304F-48B8-8613-27CFC6030EF2}"/>
                </a:ext>
              </a:extLst>
            </p:cNvPr>
            <p:cNvSpPr/>
            <p:nvPr/>
          </p:nvSpPr>
          <p:spPr>
            <a:xfrm>
              <a:off x="7205962" y="2512117"/>
              <a:ext cx="1392606" cy="1392606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50EE184-4001-4AA1-8E92-EBCFE413DF2D}"/>
              </a:ext>
            </a:extLst>
          </p:cNvPr>
          <p:cNvGrpSpPr/>
          <p:nvPr/>
        </p:nvGrpSpPr>
        <p:grpSpPr>
          <a:xfrm>
            <a:off x="9556175" y="2516470"/>
            <a:ext cx="1595918" cy="1607402"/>
            <a:chOff x="1054905" y="2114008"/>
            <a:chExt cx="1595918" cy="1607402"/>
          </a:xfrm>
          <a:gradFill flip="none" rotWithShape="1">
            <a:gsLst>
              <a:gs pos="52000">
                <a:srgbClr val="FFFFFF"/>
              </a:gs>
              <a:gs pos="0">
                <a:schemeClr val="accent5">
                  <a:lumMod val="0"/>
                  <a:lumOff val="100000"/>
                </a:schemeClr>
              </a:gs>
              <a:gs pos="80000">
                <a:schemeClr val="accent5">
                  <a:lumMod val="50000"/>
                </a:schemeClr>
              </a:gs>
              <a:gs pos="100000">
                <a:schemeClr val="accent5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</p:grpSpPr>
        <p:sp>
          <p:nvSpPr>
            <p:cNvPr id="35" name="Star: 32 Points 34">
              <a:extLst>
                <a:ext uri="{FF2B5EF4-FFF2-40B4-BE49-F238E27FC236}">
                  <a16:creationId xmlns:a16="http://schemas.microsoft.com/office/drawing/2014/main" id="{D6E82F0E-F376-4FC4-8DC0-CD9EA1A9E577}"/>
                </a:ext>
              </a:extLst>
            </p:cNvPr>
            <p:cNvSpPr/>
            <p:nvPr/>
          </p:nvSpPr>
          <p:spPr>
            <a:xfrm>
              <a:off x="1054905" y="2114008"/>
              <a:ext cx="1595918" cy="1607402"/>
            </a:xfrm>
            <a:prstGeom prst="star32">
              <a:avLst>
                <a:gd name="adj" fmla="val 24773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E802DF9A-EA7D-4F81-8E17-8DE84FD200EF}"/>
                </a:ext>
              </a:extLst>
            </p:cNvPr>
            <p:cNvSpPr/>
            <p:nvPr/>
          </p:nvSpPr>
          <p:spPr>
            <a:xfrm>
              <a:off x="1326195" y="2406418"/>
              <a:ext cx="1053334" cy="102258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000" b="1" dirty="0">
                  <a:solidFill>
                    <a:schemeClr val="tx1"/>
                  </a:solidFill>
                </a:rPr>
                <a:t>큐</a:t>
              </a:r>
              <a:endParaRPr lang="en-US" sz="40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3" name="Rectangle: Top Corners Rounded 2">
            <a:extLst>
              <a:ext uri="{FF2B5EF4-FFF2-40B4-BE49-F238E27FC236}">
                <a16:creationId xmlns:a16="http://schemas.microsoft.com/office/drawing/2014/main" id="{D0084F4F-D164-4A24-AE37-9A04D4B508A3}"/>
              </a:ext>
            </a:extLst>
          </p:cNvPr>
          <p:cNvSpPr/>
          <p:nvPr/>
        </p:nvSpPr>
        <p:spPr>
          <a:xfrm>
            <a:off x="10266530" y="3490176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chemeClr val="accent5">
                  <a:lumMod val="40000"/>
                  <a:lumOff val="60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: Top Corners Rounded 16">
            <a:extLst>
              <a:ext uri="{FF2B5EF4-FFF2-40B4-BE49-F238E27FC236}">
                <a16:creationId xmlns:a16="http://schemas.microsoft.com/office/drawing/2014/main" id="{575E69BC-43D2-4758-82B9-8B36273AFE40}"/>
              </a:ext>
            </a:extLst>
          </p:cNvPr>
          <p:cNvSpPr/>
          <p:nvPr/>
        </p:nvSpPr>
        <p:spPr>
          <a:xfrm>
            <a:off x="7382345" y="2114008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rgbClr val="ED7241"/>
              </a:gs>
              <a:gs pos="100000">
                <a:srgbClr val="C000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49A52374-D747-412A-B644-B920243C5F4C}"/>
              </a:ext>
            </a:extLst>
          </p:cNvPr>
          <p:cNvSpPr/>
          <p:nvPr/>
        </p:nvSpPr>
        <p:spPr>
          <a:xfrm>
            <a:off x="4173409" y="3656862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Top Corners Rounded 36">
            <a:extLst>
              <a:ext uri="{FF2B5EF4-FFF2-40B4-BE49-F238E27FC236}">
                <a16:creationId xmlns:a16="http://schemas.microsoft.com/office/drawing/2014/main" id="{833254CD-B6E0-4770-9903-85E100944F49}"/>
              </a:ext>
            </a:extLst>
          </p:cNvPr>
          <p:cNvSpPr/>
          <p:nvPr/>
        </p:nvSpPr>
        <p:spPr>
          <a:xfrm>
            <a:off x="1704997" y="3015178"/>
            <a:ext cx="224586" cy="4483051"/>
          </a:xfrm>
          <a:prstGeom prst="round2SameRect">
            <a:avLst>
              <a:gd name="adj1" fmla="val 50000"/>
              <a:gd name="adj2" fmla="val 0"/>
            </a:avLst>
          </a:prstGeom>
          <a:gradFill flip="none" rotWithShape="1">
            <a:gsLst>
              <a:gs pos="0">
                <a:schemeClr val="tx1"/>
              </a:gs>
              <a:gs pos="41000">
                <a:schemeClr val="tx1">
                  <a:lumMod val="65000"/>
                  <a:lumOff val="35000"/>
                </a:schemeClr>
              </a:gs>
              <a:gs pos="83000">
                <a:srgbClr val="FFC000"/>
              </a:gs>
              <a:gs pos="100000">
                <a:schemeClr val="accent2">
                  <a:lumMod val="5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C4761D-648A-46B5-B171-5D9EC6D49827}"/>
              </a:ext>
            </a:extLst>
          </p:cNvPr>
          <p:cNvSpPr txBox="1"/>
          <p:nvPr/>
        </p:nvSpPr>
        <p:spPr>
          <a:xfrm>
            <a:off x="66675" y="0"/>
            <a:ext cx="4066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“</a:t>
            </a:r>
            <a:r>
              <a:rPr lang="ko-KR" altLang="en-US" dirty="0">
                <a:solidFill>
                  <a:schemeClr val="bg1"/>
                </a:solidFill>
              </a:rPr>
              <a:t>휴</a:t>
            </a:r>
            <a:r>
              <a:rPr lang="en-US" altLang="ko-KR" dirty="0">
                <a:solidFill>
                  <a:schemeClr val="bg1"/>
                </a:solidFill>
              </a:rPr>
              <a:t>”</a:t>
            </a:r>
            <a:r>
              <a:rPr lang="ko-KR" altLang="en-US" dirty="0">
                <a:solidFill>
                  <a:schemeClr val="bg1"/>
                </a:solidFill>
              </a:rPr>
              <a:t>를 고르세요</a:t>
            </a:r>
            <a:r>
              <a:rPr lang="en-US" altLang="ko-KR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598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5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75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250"/>
                            </p:stCondLst>
                            <p:childTnLst>
                              <p:par>
                                <p:cTn id="4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5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0"/>
                            </p:stCondLst>
                            <p:childTnLst>
                              <p:par>
                                <p:cTn id="5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50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750"/>
                            </p:stCondLst>
                            <p:childTnLst>
                              <p:par>
                                <p:cTn id="7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0" dur="25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1" dur="5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0"/>
                            </p:stCondLst>
                            <p:childTnLst>
                              <p:par>
                                <p:cTn id="10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250"/>
                            </p:stCondLst>
                            <p:childTnLst>
                              <p:par>
                                <p:cTn id="10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50" fill="hold"/>
                                        <p:tgtEl>
                                          <p:spTgt spid="3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1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500" fill="hold"/>
                                        <p:tgtEl>
                                          <p:spTgt spid="3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000"/>
                            </p:stCondLst>
                            <p:childTnLst>
                              <p:par>
                                <p:cTn id="1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7" grpId="0" animBg="1"/>
      <p:bldP spid="17" grpId="1" animBg="1"/>
      <p:bldP spid="18" grpId="0" animBg="1"/>
      <p:bldP spid="18" grpId="1" animBg="1"/>
      <p:bldP spid="37" grpId="0" animBg="1"/>
      <p:bldP spid="37" grpId="1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BB9A219B-122A-4AFF-82A5-BEDF606816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29B27E-93A4-47D0-89C9-44BB107A91D5}"/>
              </a:ext>
            </a:extLst>
          </p:cNvPr>
          <p:cNvSpPr txBox="1"/>
          <p:nvPr/>
        </p:nvSpPr>
        <p:spPr>
          <a:xfrm>
            <a:off x="802105" y="888800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</a:rPr>
              <a:t>Quizlet</a:t>
            </a:r>
            <a:r>
              <a:rPr lang="ko-KR" altLang="en-US" sz="3600" b="1" dirty="0">
                <a:solidFill>
                  <a:schemeClr val="accent1"/>
                </a:solidFill>
              </a:rPr>
              <a:t>으로 자음 </a:t>
            </a:r>
            <a:r>
              <a:rPr lang="en-US" altLang="ko-KR" sz="3600" b="1" dirty="0">
                <a:solidFill>
                  <a:schemeClr val="accent1"/>
                </a:solidFill>
              </a:rPr>
              <a:t>“</a:t>
            </a:r>
            <a:r>
              <a:rPr lang="ko-KR" altLang="en-US" sz="3600" b="1" dirty="0">
                <a:solidFill>
                  <a:schemeClr val="accent1"/>
                </a:solidFill>
              </a:rPr>
              <a:t>ㅎ</a:t>
            </a:r>
            <a:r>
              <a:rPr lang="en-US" altLang="ko-KR" sz="3600" b="1" dirty="0">
                <a:solidFill>
                  <a:schemeClr val="accent1"/>
                </a:solidFill>
              </a:rPr>
              <a:t>”</a:t>
            </a:r>
            <a:r>
              <a:rPr lang="ko-KR" altLang="en-US" sz="3600" b="1" dirty="0">
                <a:solidFill>
                  <a:schemeClr val="accent1"/>
                </a:solidFill>
              </a:rPr>
              <a:t>이 들어간 낱말을 복습하세요</a:t>
            </a:r>
            <a:r>
              <a:rPr lang="en-US" altLang="ko-KR" sz="3600" dirty="0"/>
              <a:t>. </a:t>
            </a: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BCACFB-6FF0-42A1-99F8-D02298C018B3}"/>
              </a:ext>
            </a:extLst>
          </p:cNvPr>
          <p:cNvSpPr txBox="1"/>
          <p:nvPr/>
        </p:nvSpPr>
        <p:spPr>
          <a:xfrm>
            <a:off x="802106" y="2790232"/>
            <a:ext cx="10956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7030A0"/>
                </a:solidFill>
              </a:rPr>
              <a:t>Quizizz</a:t>
            </a:r>
            <a:r>
              <a:rPr lang="ko-KR" altLang="en-US" sz="3600" b="1" dirty="0">
                <a:solidFill>
                  <a:srgbClr val="7030A0"/>
                </a:solidFill>
              </a:rPr>
              <a:t>로 자음 </a:t>
            </a:r>
            <a:r>
              <a:rPr lang="en-US" altLang="ko-KR" sz="3600" b="1" dirty="0">
                <a:solidFill>
                  <a:srgbClr val="7030A0"/>
                </a:solidFill>
              </a:rPr>
              <a:t>“</a:t>
            </a:r>
            <a:r>
              <a:rPr lang="ko-KR" altLang="en-US" sz="3600" b="1" dirty="0">
                <a:solidFill>
                  <a:srgbClr val="7030A0"/>
                </a:solidFill>
              </a:rPr>
              <a:t>ㅎ</a:t>
            </a:r>
            <a:r>
              <a:rPr lang="en-US" altLang="ko-KR" sz="3600" b="1" dirty="0">
                <a:solidFill>
                  <a:srgbClr val="7030A0"/>
                </a:solidFill>
              </a:rPr>
              <a:t>”</a:t>
            </a:r>
            <a:r>
              <a:rPr lang="ko-KR" altLang="en-US" sz="3600" b="1" dirty="0">
                <a:solidFill>
                  <a:srgbClr val="7030A0"/>
                </a:solidFill>
              </a:rPr>
              <a:t>이 들어간 낱말을 복습하세요</a:t>
            </a:r>
            <a:r>
              <a:rPr lang="en-US" altLang="ko-KR" sz="3600" b="1" dirty="0">
                <a:solidFill>
                  <a:srgbClr val="7030A0"/>
                </a:solidFill>
              </a:rPr>
              <a:t>. </a:t>
            </a:r>
            <a:endParaRPr lang="en-US" sz="3600" b="1" dirty="0">
              <a:solidFill>
                <a:srgbClr val="7030A0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D63581-C3FC-4CA2-911C-746579D5CC08}"/>
              </a:ext>
            </a:extLst>
          </p:cNvPr>
          <p:cNvSpPr/>
          <p:nvPr/>
        </p:nvSpPr>
        <p:spPr>
          <a:xfrm>
            <a:off x="802105" y="1717126"/>
            <a:ext cx="7780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455358"/>
                </a:solidFill>
                <a:latin typeface="hurme_no2-webfont"/>
              </a:rPr>
              <a:t>https://quizlet.com/_8i1z66?x=1qqt&amp;i=2tig8t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8DF36E-7877-4E9F-AB2B-5297361F227B}"/>
              </a:ext>
            </a:extLst>
          </p:cNvPr>
          <p:cNvSpPr/>
          <p:nvPr/>
        </p:nvSpPr>
        <p:spPr>
          <a:xfrm>
            <a:off x="802105" y="3478619"/>
            <a:ext cx="1138989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https://quizizz.com/admin/quiz/5ef973647d2649001ba63b78/unit-%EC%9E%90%EC%9D%8C-%E3%85%8E-%EC%9D%B4-%EB%93%A4%EC%96%B4%EA%B0%84-%EA%B8%80%EC%9E%90%EB%A5%BC-%EB%B0%B0%EC%9B%8C%EC%9A%94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289591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DAA7A100-804B-41CA-BB54-129749F7F65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1387619-82BF-41D2-A309-860E09C65C99}"/>
              </a:ext>
            </a:extLst>
          </p:cNvPr>
          <p:cNvSpPr/>
          <p:nvPr/>
        </p:nvSpPr>
        <p:spPr>
          <a:xfrm>
            <a:off x="588545" y="1609713"/>
            <a:ext cx="10953750" cy="4245656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clipart-library.com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clipartstation.com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pixbay.com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PPT </a:t>
            </a:r>
            <a:r>
              <a:rPr lang="ko-KR" altLang="en-US" sz="2400" dirty="0"/>
              <a:t>도움</a:t>
            </a: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ko-KR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6B8BB4B-7A5E-4F42-92D6-2B702A95B5AC}"/>
              </a:ext>
            </a:extLst>
          </p:cNvPr>
          <p:cNvSpPr/>
          <p:nvPr/>
        </p:nvSpPr>
        <p:spPr>
          <a:xfrm>
            <a:off x="588545" y="553903"/>
            <a:ext cx="10953750" cy="84366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4800" dirty="0"/>
              <a:t>Reference </a:t>
            </a:r>
            <a:endParaRPr lang="en-US" sz="48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E79189-79A2-43D6-B78B-8F186767122A}"/>
              </a:ext>
            </a:extLst>
          </p:cNvPr>
          <p:cNvSpPr/>
          <p:nvPr/>
        </p:nvSpPr>
        <p:spPr>
          <a:xfrm>
            <a:off x="5743072" y="3903846"/>
            <a:ext cx="535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호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https://www.youtube.com/watch?v=WmZE3k7Hhgc</a:t>
            </a: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A485841-CA6B-495D-8EA4-F832870C2F16}"/>
              </a:ext>
            </a:extLst>
          </p:cNvPr>
          <p:cNvSpPr/>
          <p:nvPr/>
        </p:nvSpPr>
        <p:spPr>
          <a:xfrm>
            <a:off x="5755383" y="4302995"/>
            <a:ext cx="52849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휴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https://www.youtube.com/watch?v=Oc3hhC7XTG4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9B1BC5-F5E2-4AB5-9799-F26E6F103D3E}"/>
              </a:ext>
            </a:extLst>
          </p:cNvPr>
          <p:cNvSpPr/>
          <p:nvPr/>
        </p:nvSpPr>
        <p:spPr>
          <a:xfrm>
            <a:off x="5743072" y="3519606"/>
            <a:ext cx="50764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허 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https://www.youtube.com/watch?v=xVz2F-o3szg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97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A close up of a handcart&#10;&#10;Description automatically generated">
            <a:extLst>
              <a:ext uri="{FF2B5EF4-FFF2-40B4-BE49-F238E27FC236}">
                <a16:creationId xmlns:a16="http://schemas.microsoft.com/office/drawing/2014/main" id="{77DC6400-8B9E-4B78-8135-A620DA41E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6044" y="5211296"/>
            <a:ext cx="1128192" cy="922377"/>
          </a:xfrm>
          <a:prstGeom prst="rect">
            <a:avLst/>
          </a:prstGeom>
        </p:spPr>
      </p:pic>
      <p:pic>
        <p:nvPicPr>
          <p:cNvPr id="4" name="Picture 3" descr="A close up of a guitar&#10;&#10;Description automatically generated">
            <a:extLst>
              <a:ext uri="{FF2B5EF4-FFF2-40B4-BE49-F238E27FC236}">
                <a16:creationId xmlns:a16="http://schemas.microsoft.com/office/drawing/2014/main" id="{D435A1EE-C7A3-4286-B785-8FB2BF7BD4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314" y="5142631"/>
            <a:ext cx="1302847" cy="827308"/>
          </a:xfrm>
          <a:prstGeom prst="rect">
            <a:avLst/>
          </a:prstGeom>
        </p:spPr>
      </p:pic>
      <p:pic>
        <p:nvPicPr>
          <p:cNvPr id="6" name="Picture 5" descr="A picture containing furniture, table&#10;&#10;Description automatically generated">
            <a:extLst>
              <a:ext uri="{FF2B5EF4-FFF2-40B4-BE49-F238E27FC236}">
                <a16:creationId xmlns:a16="http://schemas.microsoft.com/office/drawing/2014/main" id="{A222B6C9-1989-434C-BAC5-BF240F69F8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557" y="5211295"/>
            <a:ext cx="986136" cy="922377"/>
          </a:xfrm>
          <a:prstGeom prst="rect">
            <a:avLst/>
          </a:prstGeom>
        </p:spPr>
      </p:pic>
      <p:pic>
        <p:nvPicPr>
          <p:cNvPr id="8" name="Picture 7" descr="A picture containing animal, bird, swan&#10;&#10;Description automatically generated">
            <a:extLst>
              <a:ext uri="{FF2B5EF4-FFF2-40B4-BE49-F238E27FC236}">
                <a16:creationId xmlns:a16="http://schemas.microsoft.com/office/drawing/2014/main" id="{DE85FFAE-0378-462C-861B-7251312BA8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016" y="5173981"/>
            <a:ext cx="647925" cy="910423"/>
          </a:xfrm>
          <a:prstGeom prst="rect">
            <a:avLst/>
          </a:prstGeom>
        </p:spPr>
      </p:pic>
      <p:pic>
        <p:nvPicPr>
          <p:cNvPr id="10" name="Picture 9" descr="A picture containing animal, small, sitting, brown&#10;&#10;Description automatically generated">
            <a:extLst>
              <a:ext uri="{FF2B5EF4-FFF2-40B4-BE49-F238E27FC236}">
                <a16:creationId xmlns:a16="http://schemas.microsoft.com/office/drawing/2014/main" id="{9DBBC70A-5D98-4F9A-ADCB-C77780D5D8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19" y="5299813"/>
            <a:ext cx="705590" cy="796545"/>
          </a:xfrm>
          <a:prstGeom prst="rect">
            <a:avLst/>
          </a:prstGeom>
        </p:spPr>
      </p:pic>
      <p:pic>
        <p:nvPicPr>
          <p:cNvPr id="12" name="Picture 11" descr="A close up of a tomato&#10;&#10;Description automatically generated">
            <a:extLst>
              <a:ext uri="{FF2B5EF4-FFF2-40B4-BE49-F238E27FC236}">
                <a16:creationId xmlns:a16="http://schemas.microsoft.com/office/drawing/2014/main" id="{B88E25FB-0D62-4240-B7CC-681E5CF46D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305" y="5299813"/>
            <a:ext cx="821851" cy="803231"/>
          </a:xfrm>
          <a:prstGeom prst="rect">
            <a:avLst/>
          </a:prstGeom>
        </p:spPr>
      </p:pic>
      <p:pic>
        <p:nvPicPr>
          <p:cNvPr id="14" name="Picture 13" descr="A picture containing table, sitting, dark, light&#10;&#10;Description automatically generated">
            <a:extLst>
              <a:ext uri="{FF2B5EF4-FFF2-40B4-BE49-F238E27FC236}">
                <a16:creationId xmlns:a16="http://schemas.microsoft.com/office/drawing/2014/main" id="{2FAEBD65-3FE8-456D-877F-B8E01048061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05" y="5275715"/>
            <a:ext cx="986137" cy="882593"/>
          </a:xfrm>
          <a:prstGeom prst="rect">
            <a:avLst/>
          </a:prstGeom>
        </p:spPr>
      </p:pic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2004107" y="384178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기타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92078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타조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674279" y="297593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토끼</a:t>
            </a:r>
          </a:p>
        </p:txBody>
      </p:sp>
      <p:sp>
        <p:nvSpPr>
          <p:cNvPr id="45" name="Speech Bubble: Rectangle with Corners Rounded 44">
            <a:extLst>
              <a:ext uri="{FF2B5EF4-FFF2-40B4-BE49-F238E27FC236}">
                <a16:creationId xmlns:a16="http://schemas.microsoft.com/office/drawing/2014/main" id="{56044BA2-044C-4CD6-9443-E60867E2C7C5}"/>
              </a:ext>
            </a:extLst>
          </p:cNvPr>
          <p:cNvSpPr/>
          <p:nvPr/>
        </p:nvSpPr>
        <p:spPr>
          <a:xfrm>
            <a:off x="5419415" y="1406859"/>
            <a:ext cx="332530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토마토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326445" y="297593"/>
            <a:ext cx="3115979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도토리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010237" y="143933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탁구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829929" y="1337905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카트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689149-13B4-4C09-8B79-B0EBE78AD598}"/>
              </a:ext>
            </a:extLst>
          </p:cNvPr>
          <p:cNvSpPr txBox="1"/>
          <p:nvPr/>
        </p:nvSpPr>
        <p:spPr>
          <a:xfrm>
            <a:off x="-1" y="0"/>
            <a:ext cx="581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(</a:t>
            </a:r>
            <a:r>
              <a:rPr lang="ko-KR" altLang="en-US" dirty="0"/>
              <a:t>그림순서대로 시작</a:t>
            </a:r>
            <a:r>
              <a:rPr lang="en-US" altLang="ko-KR" dirty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1148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33333E-6 L 0.25157 -0.55439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78" y="-277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4.81481E-6 L 0.68216 -0.72245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102" y="-3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0 L 0.35963 -0.56667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82" y="-283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96296E-6 L 0.10196 -0.71968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91" y="-3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16068 -0.54444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4" y="-272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4.81481E-6 L -0.53386 -0.68079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3" y="-3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3.33333E-6 L -0.77669 -0.52639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841" y="-2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45" grpId="0" animBg="1"/>
      <p:bldP spid="18" grpId="0" animBg="1"/>
      <p:bldP spid="44" grpId="0" animBg="1"/>
      <p:bldP spid="3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503B29-6AEF-4BA2-8BE5-060D516EFE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396"/>
          <a:stretch/>
        </p:blipFill>
        <p:spPr>
          <a:xfrm>
            <a:off x="7272080" y="5187270"/>
            <a:ext cx="1441133" cy="815736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4DE8BC2D-6ADB-4C01-A89D-005C9308E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6845" y="5103942"/>
            <a:ext cx="869424" cy="850826"/>
          </a:xfrm>
          <a:prstGeom prst="rect">
            <a:avLst/>
          </a:prstGeom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8D7D5E6B-2291-4C5C-A496-89F607CB6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932" y="5266764"/>
            <a:ext cx="902128" cy="688004"/>
          </a:xfrm>
          <a:prstGeom prst="rect">
            <a:avLst/>
          </a:prstGeom>
        </p:spPr>
      </p:pic>
      <p:pic>
        <p:nvPicPr>
          <p:cNvPr id="10" name="Picture 9" descr="A picture containing small, table, cake, display&#10;&#10;Description automatically generated">
            <a:extLst>
              <a:ext uri="{FF2B5EF4-FFF2-40B4-BE49-F238E27FC236}">
                <a16:creationId xmlns:a16="http://schemas.microsoft.com/office/drawing/2014/main" id="{8FDE4247-D4A5-48D3-A69B-F58826A006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116" y="5235613"/>
            <a:ext cx="780513" cy="751870"/>
          </a:xfrm>
          <a:prstGeom prst="rect">
            <a:avLst/>
          </a:prstGeom>
        </p:spPr>
      </p:pic>
      <p:pic>
        <p:nvPicPr>
          <p:cNvPr id="12" name="Picture 11" descr="A close up of food&#10;&#10;Description automatically generated">
            <a:extLst>
              <a:ext uri="{FF2B5EF4-FFF2-40B4-BE49-F238E27FC236}">
                <a16:creationId xmlns:a16="http://schemas.microsoft.com/office/drawing/2014/main" id="{D220F191-2AE2-4BBB-8336-093878B4EF3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490" y="5268870"/>
            <a:ext cx="1104411" cy="685897"/>
          </a:xfrm>
          <a:prstGeom prst="rect">
            <a:avLst/>
          </a:prstGeom>
        </p:spPr>
      </p:pic>
      <p:pic>
        <p:nvPicPr>
          <p:cNvPr id="14" name="Picture 13" descr="A piano in a room&#10;&#10;Description automatically generated">
            <a:extLst>
              <a:ext uri="{FF2B5EF4-FFF2-40B4-BE49-F238E27FC236}">
                <a16:creationId xmlns:a16="http://schemas.microsoft.com/office/drawing/2014/main" id="{353DED43-0FB5-4005-BA07-629021585F6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333" y="5190212"/>
            <a:ext cx="783878" cy="797272"/>
          </a:xfrm>
          <a:prstGeom prst="rect">
            <a:avLst/>
          </a:prstGeom>
        </p:spPr>
      </p:pic>
      <p:pic>
        <p:nvPicPr>
          <p:cNvPr id="16" name="Picture 15" descr="A close up of a pipe&#10;&#10;Description automatically generated">
            <a:extLst>
              <a:ext uri="{FF2B5EF4-FFF2-40B4-BE49-F238E27FC236}">
                <a16:creationId xmlns:a16="http://schemas.microsoft.com/office/drawing/2014/main" id="{95C96DAB-0C58-47C2-A76C-49AE3822434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20" y="5295845"/>
            <a:ext cx="1237490" cy="658923"/>
          </a:xfrm>
          <a:prstGeom prst="rect">
            <a:avLst/>
          </a:prstGeom>
        </p:spPr>
      </p:pic>
      <p:sp>
        <p:nvSpPr>
          <p:cNvPr id="49" name="Google Shape;182;p29">
            <a:extLst>
              <a:ext uri="{FF2B5EF4-FFF2-40B4-BE49-F238E27FC236}">
                <a16:creationId xmlns:a16="http://schemas.microsoft.com/office/drawing/2014/main" id="{4512CBF6-0A9D-4797-B4A2-8BD81C308D9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12A358-6796-44D6-A8E6-2CB97BA30303}"/>
              </a:ext>
            </a:extLst>
          </p:cNvPr>
          <p:cNvSpPr txBox="1"/>
          <p:nvPr/>
        </p:nvSpPr>
        <p:spPr>
          <a:xfrm>
            <a:off x="-1" y="0"/>
            <a:ext cx="581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지난주에 배운 낱말을 복습해요</a:t>
            </a:r>
            <a:r>
              <a:rPr lang="en-US" altLang="ko-KR" dirty="0"/>
              <a:t>(</a:t>
            </a:r>
            <a:r>
              <a:rPr lang="ko-KR" altLang="en-US" dirty="0"/>
              <a:t>그림순서대로 시작</a:t>
            </a:r>
            <a:r>
              <a:rPr lang="en-US" altLang="ko-KR" dirty="0"/>
              <a:t>).</a:t>
            </a:r>
            <a:endParaRPr lang="en-US" dirty="0"/>
          </a:p>
        </p:txBody>
      </p:sp>
      <p:sp>
        <p:nvSpPr>
          <p:cNvPr id="50" name="Speech Bubble: Rectangle with Corners Rounded 49">
            <a:extLst>
              <a:ext uri="{FF2B5EF4-FFF2-40B4-BE49-F238E27FC236}">
                <a16:creationId xmlns:a16="http://schemas.microsoft.com/office/drawing/2014/main" id="{13BBAD01-69D1-41F1-BD44-CFAAD059CD98}"/>
              </a:ext>
            </a:extLst>
          </p:cNvPr>
          <p:cNvSpPr/>
          <p:nvPr/>
        </p:nvSpPr>
        <p:spPr>
          <a:xfrm>
            <a:off x="1786378" y="366547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파도</a:t>
            </a:r>
          </a:p>
        </p:txBody>
      </p:sp>
      <p:sp>
        <p:nvSpPr>
          <p:cNvPr id="47" name="Speech Bubble: Rectangle with Corners Rounded 46">
            <a:extLst>
              <a:ext uri="{FF2B5EF4-FFF2-40B4-BE49-F238E27FC236}">
                <a16:creationId xmlns:a16="http://schemas.microsoft.com/office/drawing/2014/main" id="{33AF8C19-83E4-4F8F-B703-87BDCB162926}"/>
              </a:ext>
            </a:extLst>
          </p:cNvPr>
          <p:cNvSpPr/>
          <p:nvPr/>
        </p:nvSpPr>
        <p:spPr>
          <a:xfrm>
            <a:off x="527420" y="1439336"/>
            <a:ext cx="1871064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파리</a:t>
            </a:r>
          </a:p>
        </p:txBody>
      </p:sp>
      <p:sp>
        <p:nvSpPr>
          <p:cNvPr id="43" name="Speech Bubble: Rectangle with Corners Rounded 42">
            <a:extLst>
              <a:ext uri="{FF2B5EF4-FFF2-40B4-BE49-F238E27FC236}">
                <a16:creationId xmlns:a16="http://schemas.microsoft.com/office/drawing/2014/main" id="{EB66D89F-0597-4209-B517-62D4106AAA64}"/>
              </a:ext>
            </a:extLst>
          </p:cNvPr>
          <p:cNvSpPr/>
          <p:nvPr/>
        </p:nvSpPr>
        <p:spPr>
          <a:xfrm>
            <a:off x="4693064" y="399024"/>
            <a:ext cx="1116971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팔</a:t>
            </a:r>
          </a:p>
        </p:txBody>
      </p:sp>
      <p:sp>
        <p:nvSpPr>
          <p:cNvPr id="18" name="Speech Bubble: Rectangle with Corners Rounded 17">
            <a:extLst>
              <a:ext uri="{FF2B5EF4-FFF2-40B4-BE49-F238E27FC236}">
                <a16:creationId xmlns:a16="http://schemas.microsoft.com/office/drawing/2014/main" id="{03E8F0EC-E8C5-4C26-AAB9-04A66B4348E6}"/>
              </a:ext>
            </a:extLst>
          </p:cNvPr>
          <p:cNvSpPr/>
          <p:nvPr/>
        </p:nvSpPr>
        <p:spPr>
          <a:xfrm>
            <a:off x="7185220" y="408404"/>
            <a:ext cx="2666146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피아노</a:t>
            </a:r>
            <a:endParaRPr lang="ko-KR" altLang="en-US" sz="6000" dirty="0">
              <a:ln w="25400" cap="flat" cmpd="sng" algn="ctr">
                <a:solidFill>
                  <a:schemeClr val="accent1">
                    <a:shade val="20000"/>
                  </a:schemeClr>
                </a:solidFill>
                <a:prstDash val="solid"/>
                <a:round/>
              </a:ln>
              <a:solidFill>
                <a:schemeClr val="accent1"/>
              </a:solidFill>
              <a:latin typeface="+mn-ea"/>
            </a:endParaRPr>
          </a:p>
        </p:txBody>
      </p:sp>
      <p:sp>
        <p:nvSpPr>
          <p:cNvPr id="44" name="Speech Bubble: Rectangle with Corners Rounded 43">
            <a:extLst>
              <a:ext uri="{FF2B5EF4-FFF2-40B4-BE49-F238E27FC236}">
                <a16:creationId xmlns:a16="http://schemas.microsoft.com/office/drawing/2014/main" id="{38BCD91A-7947-40D4-ABA9-C2558CC0499A}"/>
              </a:ext>
            </a:extLst>
          </p:cNvPr>
          <p:cNvSpPr/>
          <p:nvPr/>
        </p:nvSpPr>
        <p:spPr>
          <a:xfrm>
            <a:off x="3630534" y="1448716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포도</a:t>
            </a:r>
          </a:p>
        </p:txBody>
      </p:sp>
      <p:sp>
        <p:nvSpPr>
          <p:cNvPr id="59" name="Speech Bubble: Rectangle with Corners Rounded 58">
            <a:extLst>
              <a:ext uri="{FF2B5EF4-FFF2-40B4-BE49-F238E27FC236}">
                <a16:creationId xmlns:a16="http://schemas.microsoft.com/office/drawing/2014/main" id="{256B2E00-B5AF-4470-AEDB-C4ABBC0A495C}"/>
              </a:ext>
            </a:extLst>
          </p:cNvPr>
          <p:cNvSpPr/>
          <p:nvPr/>
        </p:nvSpPr>
        <p:spPr>
          <a:xfrm>
            <a:off x="6573114" y="1406859"/>
            <a:ext cx="1889070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피리</a:t>
            </a:r>
          </a:p>
        </p:txBody>
      </p:sp>
      <p:sp>
        <p:nvSpPr>
          <p:cNvPr id="38" name="Speech Bubble: Rectangle with Corners Rounded 37">
            <a:extLst>
              <a:ext uri="{FF2B5EF4-FFF2-40B4-BE49-F238E27FC236}">
                <a16:creationId xmlns:a16="http://schemas.microsoft.com/office/drawing/2014/main" id="{5D7EFA8F-F8FA-48B8-B4C7-FA023E66CF3D}"/>
              </a:ext>
            </a:extLst>
          </p:cNvPr>
          <p:cNvSpPr/>
          <p:nvPr/>
        </p:nvSpPr>
        <p:spPr>
          <a:xfrm>
            <a:off x="9694234" y="1406859"/>
            <a:ext cx="1871063" cy="1040312"/>
          </a:xfrm>
          <a:prstGeom prst="wedgeRoundRectCallout">
            <a:avLst>
              <a:gd name="adj1" fmla="val -49594"/>
              <a:gd name="adj2" fmla="val 14933"/>
              <a:gd name="adj3" fmla="val 16667"/>
            </a:avLst>
          </a:prstGeom>
          <a:solidFill>
            <a:schemeClr val="bg1"/>
          </a:solidFill>
          <a:ln w="76200">
            <a:noFill/>
          </a:ln>
        </p:spPr>
        <p:style>
          <a:lnRef idx="3">
            <a:schemeClr val="accent1"/>
          </a:lnRef>
          <a:fillRef idx="0">
            <a:schemeClr val="accent1"/>
          </a:fillRef>
          <a:effectRef idx="3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6000" dirty="0">
                <a:ln w="25400" cap="flat" cmpd="sng" algn="ctr">
                  <a:solidFill>
                    <a:schemeClr val="accent1">
                      <a:shade val="20000"/>
                    </a:schemeClr>
                  </a:solidFill>
                  <a:prstDash val="solid"/>
                  <a:round/>
                </a:ln>
                <a:solidFill>
                  <a:schemeClr val="accent1"/>
                </a:solidFill>
                <a:latin typeface="+mn-ea"/>
              </a:rPr>
              <a:t>피자</a:t>
            </a:r>
          </a:p>
        </p:txBody>
      </p:sp>
    </p:spTree>
    <p:extLst>
      <p:ext uri="{BB962C8B-B14F-4D97-AF65-F5344CB8AC3E}">
        <p14:creationId xmlns:p14="http://schemas.microsoft.com/office/powerpoint/2010/main" val="53850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3181 -0.68519 " pathEditMode="relative" rAng="0" ptsTypes="AA">
                                      <p:cBhvr>
                                        <p:cTn id="2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8" y="-3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0 L -0.09948 -0.51273 " pathEditMode="relative" rAng="0" ptsTypes="AA">
                                      <p:cBhvr>
                                        <p:cTn id="3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74" y="-256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2.96296E-6 L 0.52239 -0.5301 " pathEditMode="relative" rAng="0" ptsTypes="AA">
                                      <p:cBhvr>
                                        <p:cTn id="3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20" y="-26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1.11111E-6 L 0.12109 -0.54468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55" y="-27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7.40741E-7 L -0.42787 -0.68958 " pathEditMode="relative" rAng="0" ptsTypes="AA">
                                      <p:cBhvr>
                                        <p:cTn id="4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393" y="-344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96296E-6 L -0.41549 -0.53264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81" y="-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81481E-6 L -0.21862 -0.67083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38" y="-3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47" grpId="0" animBg="1"/>
      <p:bldP spid="43" grpId="0" animBg="1"/>
      <p:bldP spid="18" grpId="0" animBg="1"/>
      <p:bldP spid="44" grpId="0" animBg="1"/>
      <p:bldP spid="59" grpId="0" animBg="1"/>
      <p:bldP spid="3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10661</TotalTime>
  <Words>2377</Words>
  <Application>Microsoft Office PowerPoint</Application>
  <PresentationFormat>Widescreen</PresentationFormat>
  <Paragraphs>1148</Paragraphs>
  <Slides>73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hurme_no2-webfont</vt:lpstr>
      <vt:lpstr>맑은 고딕</vt:lpstr>
      <vt:lpstr>Arial</vt:lpstr>
      <vt:lpstr>Calibri</vt:lpstr>
      <vt:lpstr>Calibri Light</vt:lpstr>
      <vt:lpstr>Office Theme</vt:lpstr>
      <vt:lpstr>    고학년을 위한 한국어 기초    Unit 15_자음 “ㅎ”이 들어간 글자를 배워요   +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고학년을 위한 한국어 기초    Unit 10_자음 “ㅈ＂이 들어간 글자를 배워요   +</dc:title>
  <dc:creator>somee whang</dc:creator>
  <cp:lastModifiedBy>Hyunkyu Yi</cp:lastModifiedBy>
  <cp:revision>329</cp:revision>
  <dcterms:created xsi:type="dcterms:W3CDTF">2020-05-23T02:12:59Z</dcterms:created>
  <dcterms:modified xsi:type="dcterms:W3CDTF">2020-06-30T02:44:19Z</dcterms:modified>
</cp:coreProperties>
</file>